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25"/>
  </p:notesMasterIdLst>
  <p:sldIdLst>
    <p:sldId id="260" r:id="rId4"/>
    <p:sldId id="261" r:id="rId5"/>
    <p:sldId id="270" r:id="rId6"/>
    <p:sldId id="298" r:id="rId7"/>
    <p:sldId id="295" r:id="rId8"/>
    <p:sldId id="296" r:id="rId9"/>
    <p:sldId id="302" r:id="rId10"/>
    <p:sldId id="271" r:id="rId11"/>
    <p:sldId id="294" r:id="rId12"/>
    <p:sldId id="284" r:id="rId13"/>
    <p:sldId id="275" r:id="rId14"/>
    <p:sldId id="299" r:id="rId15"/>
    <p:sldId id="307" r:id="rId16"/>
    <p:sldId id="300" r:id="rId17"/>
    <p:sldId id="291" r:id="rId18"/>
    <p:sldId id="301" r:id="rId19"/>
    <p:sldId id="305" r:id="rId20"/>
    <p:sldId id="303" r:id="rId21"/>
    <p:sldId id="304" r:id="rId22"/>
    <p:sldId id="306" r:id="rId23"/>
    <p:sldId id="29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CFB"/>
    <a:srgbClr val="6214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55F4A4-7F02-4246-A321-97D3BB35A717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1CBA24B-EEB6-4BB1-BED0-09EAEF7EDFCD}">
      <dgm:prSet phldrT="[Text]" custT="1"/>
      <dgm:spPr/>
      <dgm:t>
        <a:bodyPr/>
        <a:lstStyle/>
        <a:p>
          <a:r>
            <a:rPr lang="en-US" sz="2400" b="1" dirty="0" err="1" smtClean="0"/>
            <a:t>Adrenocortical</a:t>
          </a:r>
          <a:r>
            <a:rPr lang="en-US" sz="2400" b="1" dirty="0" smtClean="0"/>
            <a:t> hormones</a:t>
          </a:r>
          <a:endParaRPr lang="en-US" sz="2400" b="1" dirty="0"/>
        </a:p>
      </dgm:t>
    </dgm:pt>
    <dgm:pt modelId="{F89BDA56-51CB-4BA9-B031-AB56B3BB7252}" type="parTrans" cxnId="{EDEA10D3-8E3C-490A-A221-62C1F9037A80}">
      <dgm:prSet/>
      <dgm:spPr/>
      <dgm:t>
        <a:bodyPr/>
        <a:lstStyle/>
        <a:p>
          <a:endParaRPr lang="en-US"/>
        </a:p>
      </dgm:t>
    </dgm:pt>
    <dgm:pt modelId="{62C7E9F0-491B-434F-B6D7-9A5434C42653}" type="sibTrans" cxnId="{EDEA10D3-8E3C-490A-A221-62C1F9037A80}">
      <dgm:prSet/>
      <dgm:spPr/>
      <dgm:t>
        <a:bodyPr/>
        <a:lstStyle/>
        <a:p>
          <a:endParaRPr lang="en-US"/>
        </a:p>
      </dgm:t>
    </dgm:pt>
    <dgm:pt modelId="{8FBFC874-5E29-48D5-AEE9-BAEE4AFD8CFC}">
      <dgm:prSet phldrT="[Text]" custT="1"/>
      <dgm:spPr/>
      <dgm:t>
        <a:bodyPr/>
        <a:lstStyle/>
        <a:p>
          <a:r>
            <a:rPr lang="en-US" sz="2400" b="1" dirty="0" err="1" smtClean="0"/>
            <a:t>Hypersecretion</a:t>
          </a:r>
          <a:r>
            <a:rPr lang="en-US" sz="2000" b="1" dirty="0" smtClean="0"/>
            <a:t> </a:t>
          </a:r>
          <a:endParaRPr lang="en-US" sz="2000" b="1" dirty="0"/>
        </a:p>
      </dgm:t>
    </dgm:pt>
    <dgm:pt modelId="{868F3547-36A0-4D30-AC72-9DCB9E8A9F49}" type="parTrans" cxnId="{E3477858-184A-4ADC-8DFB-EB3660C4852F}">
      <dgm:prSet/>
      <dgm:spPr/>
      <dgm:t>
        <a:bodyPr/>
        <a:lstStyle/>
        <a:p>
          <a:endParaRPr lang="en-US"/>
        </a:p>
      </dgm:t>
    </dgm:pt>
    <dgm:pt modelId="{A18EA831-9919-467A-BB23-5CB9DF4F6B2E}" type="sibTrans" cxnId="{E3477858-184A-4ADC-8DFB-EB3660C4852F}">
      <dgm:prSet/>
      <dgm:spPr/>
      <dgm:t>
        <a:bodyPr/>
        <a:lstStyle/>
        <a:p>
          <a:endParaRPr lang="en-US"/>
        </a:p>
      </dgm:t>
    </dgm:pt>
    <dgm:pt modelId="{ADD3ED6D-9422-43DF-9004-E2F912AA98F3}">
      <dgm:prSet phldrT="[Text]" custT="1"/>
      <dgm:spPr/>
      <dgm:t>
        <a:bodyPr/>
        <a:lstStyle/>
        <a:p>
          <a:r>
            <a:rPr lang="en-US" sz="2000" b="1" dirty="0" smtClean="0"/>
            <a:t>Aldosterone</a:t>
          </a:r>
          <a:endParaRPr lang="en-US" sz="2000" b="1" dirty="0"/>
        </a:p>
      </dgm:t>
    </dgm:pt>
    <dgm:pt modelId="{9666B488-6456-47E8-9626-1987760D7946}" type="parTrans" cxnId="{05A6954B-D2EC-4974-B1FB-584ED07A4E33}">
      <dgm:prSet/>
      <dgm:spPr/>
      <dgm:t>
        <a:bodyPr/>
        <a:lstStyle/>
        <a:p>
          <a:endParaRPr lang="en-US"/>
        </a:p>
      </dgm:t>
    </dgm:pt>
    <dgm:pt modelId="{717C0D34-2FEF-4072-977A-888613D617D1}" type="sibTrans" cxnId="{05A6954B-D2EC-4974-B1FB-584ED07A4E33}">
      <dgm:prSet/>
      <dgm:spPr/>
      <dgm:t>
        <a:bodyPr/>
        <a:lstStyle/>
        <a:p>
          <a:endParaRPr lang="en-US"/>
        </a:p>
      </dgm:t>
    </dgm:pt>
    <dgm:pt modelId="{342C1F6A-7579-4209-A6DF-54A68AE7C22F}">
      <dgm:prSet phldrT="[Text]" custT="1"/>
      <dgm:spPr/>
      <dgm:t>
        <a:bodyPr/>
        <a:lstStyle/>
        <a:p>
          <a:r>
            <a:rPr lang="en-US" sz="2400" b="1" dirty="0" err="1" smtClean="0"/>
            <a:t>Hyposecretion</a:t>
          </a:r>
          <a:endParaRPr lang="en-US" sz="2400" b="1" dirty="0"/>
        </a:p>
      </dgm:t>
    </dgm:pt>
    <dgm:pt modelId="{9509C324-D396-4C3D-A987-30EFC910ABBB}" type="parTrans" cxnId="{4CA00A61-BD11-4EC3-9463-A51C45725165}">
      <dgm:prSet/>
      <dgm:spPr/>
      <dgm:t>
        <a:bodyPr/>
        <a:lstStyle/>
        <a:p>
          <a:endParaRPr lang="en-US"/>
        </a:p>
      </dgm:t>
    </dgm:pt>
    <dgm:pt modelId="{9752E3E1-DD42-48ED-91A2-FBFCD15DCCD3}" type="sibTrans" cxnId="{4CA00A61-BD11-4EC3-9463-A51C45725165}">
      <dgm:prSet/>
      <dgm:spPr/>
      <dgm:t>
        <a:bodyPr/>
        <a:lstStyle/>
        <a:p>
          <a:endParaRPr lang="en-US"/>
        </a:p>
      </dgm:t>
    </dgm:pt>
    <dgm:pt modelId="{84A84E70-C8D5-4C91-926C-A543F1E001D6}">
      <dgm:prSet phldrT="[Text]" custT="1"/>
      <dgm:spPr/>
      <dgm:t>
        <a:bodyPr/>
        <a:lstStyle/>
        <a:p>
          <a:r>
            <a:rPr lang="en-US" sz="2000" b="1" dirty="0" smtClean="0"/>
            <a:t>Addison’s</a:t>
          </a:r>
        </a:p>
        <a:p>
          <a:r>
            <a:rPr lang="en-US" sz="2000" b="1" dirty="0" smtClean="0"/>
            <a:t>Disease</a:t>
          </a:r>
          <a:endParaRPr lang="en-US" sz="2000" b="1" dirty="0"/>
        </a:p>
      </dgm:t>
    </dgm:pt>
    <dgm:pt modelId="{E3C5B594-506F-4F14-8B27-37C73AFA503B}" type="parTrans" cxnId="{49BDE652-2A2E-4B20-9202-25173899ACD5}">
      <dgm:prSet/>
      <dgm:spPr/>
      <dgm:t>
        <a:bodyPr/>
        <a:lstStyle/>
        <a:p>
          <a:endParaRPr lang="en-US"/>
        </a:p>
      </dgm:t>
    </dgm:pt>
    <dgm:pt modelId="{BDEA87B9-FD5F-4A93-BB77-6F06EA7726E7}" type="sibTrans" cxnId="{49BDE652-2A2E-4B20-9202-25173899ACD5}">
      <dgm:prSet/>
      <dgm:spPr/>
      <dgm:t>
        <a:bodyPr/>
        <a:lstStyle/>
        <a:p>
          <a:endParaRPr lang="en-US"/>
        </a:p>
      </dgm:t>
    </dgm:pt>
    <dgm:pt modelId="{44C61B3A-5E7F-4475-B217-241107A0278F}">
      <dgm:prSet phldrT="[Text]" custT="1"/>
      <dgm:spPr/>
      <dgm:t>
        <a:bodyPr/>
        <a:lstStyle/>
        <a:p>
          <a:r>
            <a:rPr lang="en-US" sz="2000" b="1" dirty="0" smtClean="0"/>
            <a:t>DHEA</a:t>
          </a:r>
          <a:endParaRPr lang="en-US" sz="2000" b="1" dirty="0"/>
        </a:p>
      </dgm:t>
    </dgm:pt>
    <dgm:pt modelId="{75E054BF-5988-4026-A62F-04B06D089E52}" type="parTrans" cxnId="{C227B4AA-969D-47F4-8924-85CFFECDAAC2}">
      <dgm:prSet/>
      <dgm:spPr/>
      <dgm:t>
        <a:bodyPr/>
        <a:lstStyle/>
        <a:p>
          <a:endParaRPr lang="en-US"/>
        </a:p>
      </dgm:t>
    </dgm:pt>
    <dgm:pt modelId="{090D94A7-1619-4C2C-B0D8-89F6B4F5F725}" type="sibTrans" cxnId="{C227B4AA-969D-47F4-8924-85CFFECDAAC2}">
      <dgm:prSet/>
      <dgm:spPr/>
      <dgm:t>
        <a:bodyPr/>
        <a:lstStyle/>
        <a:p>
          <a:endParaRPr lang="en-US"/>
        </a:p>
      </dgm:t>
    </dgm:pt>
    <dgm:pt modelId="{A9B5FC2E-A7F4-4D84-9374-7E1C3F8CEB5A}">
      <dgm:prSet phldrT="[Text]" custT="1"/>
      <dgm:spPr/>
      <dgm:t>
        <a:bodyPr/>
        <a:lstStyle/>
        <a:p>
          <a:r>
            <a:rPr lang="en-US" sz="2000" b="1" dirty="0" smtClean="0"/>
            <a:t>Conn’s</a:t>
          </a:r>
        </a:p>
        <a:p>
          <a:r>
            <a:rPr lang="en-US" sz="2000" b="1" dirty="0" smtClean="0"/>
            <a:t>syndrome </a:t>
          </a:r>
          <a:endParaRPr lang="en-US" sz="2000" b="1" dirty="0"/>
        </a:p>
      </dgm:t>
    </dgm:pt>
    <dgm:pt modelId="{CE7E3C26-8BD4-41EA-AA4C-976E4087296E}" type="parTrans" cxnId="{8AE3ABCE-9B21-4F0F-8A19-FC2972FB29AD}">
      <dgm:prSet/>
      <dgm:spPr/>
      <dgm:t>
        <a:bodyPr/>
        <a:lstStyle/>
        <a:p>
          <a:endParaRPr lang="en-US"/>
        </a:p>
      </dgm:t>
    </dgm:pt>
    <dgm:pt modelId="{CDEA8A15-4759-431B-B865-41321D9449A3}" type="sibTrans" cxnId="{8AE3ABCE-9B21-4F0F-8A19-FC2972FB29AD}">
      <dgm:prSet/>
      <dgm:spPr/>
      <dgm:t>
        <a:bodyPr/>
        <a:lstStyle/>
        <a:p>
          <a:endParaRPr lang="en-US"/>
        </a:p>
      </dgm:t>
    </dgm:pt>
    <dgm:pt modelId="{3E9B4022-6676-43CD-BE45-C93202EB44D4}">
      <dgm:prSet phldrT="[Text]" custT="1"/>
      <dgm:spPr/>
      <dgm:t>
        <a:bodyPr/>
        <a:lstStyle/>
        <a:p>
          <a:r>
            <a:rPr lang="en-US" sz="2000" b="1" dirty="0" smtClean="0"/>
            <a:t>2ry Hyper</a:t>
          </a:r>
        </a:p>
        <a:p>
          <a:r>
            <a:rPr lang="en-US" sz="2000" b="1" dirty="0" err="1" smtClean="0"/>
            <a:t>Aldosteronism</a:t>
          </a:r>
          <a:endParaRPr lang="en-US" sz="2000" b="1" dirty="0"/>
        </a:p>
      </dgm:t>
    </dgm:pt>
    <dgm:pt modelId="{575E6A22-F221-4E7B-9472-9DA4334F63E5}" type="parTrans" cxnId="{96102166-469C-4D73-B53E-4C20ABADCC32}">
      <dgm:prSet/>
      <dgm:spPr/>
      <dgm:t>
        <a:bodyPr/>
        <a:lstStyle/>
        <a:p>
          <a:endParaRPr lang="en-US"/>
        </a:p>
      </dgm:t>
    </dgm:pt>
    <dgm:pt modelId="{66A4409B-8481-46FD-97E6-5E5B90D949B9}" type="sibTrans" cxnId="{96102166-469C-4D73-B53E-4C20ABADCC32}">
      <dgm:prSet/>
      <dgm:spPr/>
      <dgm:t>
        <a:bodyPr/>
        <a:lstStyle/>
        <a:p>
          <a:endParaRPr lang="en-US"/>
        </a:p>
      </dgm:t>
    </dgm:pt>
    <dgm:pt modelId="{30429B86-894F-4477-9C47-CB43FB96E0A1}">
      <dgm:prSet phldrT="[Text]" custT="1"/>
      <dgm:spPr/>
      <dgm:t>
        <a:bodyPr/>
        <a:lstStyle/>
        <a:p>
          <a:r>
            <a:rPr lang="en-US" sz="2000" b="1" dirty="0" smtClean="0"/>
            <a:t>Cortisol</a:t>
          </a:r>
          <a:endParaRPr lang="en-US" sz="2000" b="1" dirty="0"/>
        </a:p>
      </dgm:t>
    </dgm:pt>
    <dgm:pt modelId="{37BD0FE6-9C97-4B44-9185-7147C578C7B1}" type="parTrans" cxnId="{95169A0E-7218-4B60-817C-9C36DE17B281}">
      <dgm:prSet/>
      <dgm:spPr/>
      <dgm:t>
        <a:bodyPr/>
        <a:lstStyle/>
        <a:p>
          <a:endParaRPr lang="en-US"/>
        </a:p>
      </dgm:t>
    </dgm:pt>
    <dgm:pt modelId="{1A6F0B24-671C-4780-8312-535CF411793A}" type="sibTrans" cxnId="{95169A0E-7218-4B60-817C-9C36DE17B281}">
      <dgm:prSet/>
      <dgm:spPr/>
      <dgm:t>
        <a:bodyPr/>
        <a:lstStyle/>
        <a:p>
          <a:endParaRPr lang="en-US"/>
        </a:p>
      </dgm:t>
    </dgm:pt>
    <dgm:pt modelId="{37B2B62E-042D-44CC-A461-2099B438CD24}">
      <dgm:prSet phldrT="[Text]" custT="1"/>
      <dgm:spPr/>
      <dgm:t>
        <a:bodyPr/>
        <a:lstStyle/>
        <a:p>
          <a:r>
            <a:rPr lang="en-US" sz="2000" b="1" dirty="0" smtClean="0"/>
            <a:t>Cushing’s</a:t>
          </a:r>
        </a:p>
        <a:p>
          <a:r>
            <a:rPr lang="en-US" sz="2000" b="1" dirty="0" smtClean="0"/>
            <a:t>syndrome </a:t>
          </a:r>
          <a:endParaRPr lang="en-US" sz="2000" b="1" dirty="0"/>
        </a:p>
      </dgm:t>
    </dgm:pt>
    <dgm:pt modelId="{CFB16DB2-5313-4614-AED0-6CADEAA7F73A}" type="parTrans" cxnId="{2EF2166D-8041-47E4-839D-1EAE684A96A4}">
      <dgm:prSet/>
      <dgm:spPr/>
      <dgm:t>
        <a:bodyPr/>
        <a:lstStyle/>
        <a:p>
          <a:endParaRPr lang="en-US"/>
        </a:p>
      </dgm:t>
    </dgm:pt>
    <dgm:pt modelId="{43540757-81C8-40A8-9F4B-FEAEB592A097}" type="sibTrans" cxnId="{2EF2166D-8041-47E4-839D-1EAE684A96A4}">
      <dgm:prSet/>
      <dgm:spPr/>
      <dgm:t>
        <a:bodyPr/>
        <a:lstStyle/>
        <a:p>
          <a:endParaRPr lang="en-US"/>
        </a:p>
      </dgm:t>
    </dgm:pt>
    <dgm:pt modelId="{E1C157AD-EB38-4744-9ACC-F5A06B90735E}">
      <dgm:prSet phldrT="[Text]" custT="1"/>
      <dgm:spPr/>
      <dgm:t>
        <a:bodyPr/>
        <a:lstStyle/>
        <a:p>
          <a:r>
            <a:rPr lang="en-US" sz="2000" b="1" dirty="0" err="1" smtClean="0"/>
            <a:t>Adrenogenital</a:t>
          </a:r>
          <a:endParaRPr lang="en-US" sz="2000" b="1" dirty="0" smtClean="0"/>
        </a:p>
        <a:p>
          <a:r>
            <a:rPr lang="en-US" sz="2000" b="1" dirty="0" smtClean="0"/>
            <a:t>Syndrome</a:t>
          </a:r>
          <a:endParaRPr lang="en-US" sz="2000" b="1" dirty="0"/>
        </a:p>
      </dgm:t>
    </dgm:pt>
    <dgm:pt modelId="{6DE89B3D-7852-4546-9721-579F2C6BD335}" type="parTrans" cxnId="{1A516B87-1C4E-42C9-A6E8-313B1B8C9FBC}">
      <dgm:prSet/>
      <dgm:spPr/>
      <dgm:t>
        <a:bodyPr/>
        <a:lstStyle/>
        <a:p>
          <a:endParaRPr lang="en-US"/>
        </a:p>
      </dgm:t>
    </dgm:pt>
    <dgm:pt modelId="{F040A8EE-50A9-4098-9055-A33182F939B3}" type="sibTrans" cxnId="{1A516B87-1C4E-42C9-A6E8-313B1B8C9FBC}">
      <dgm:prSet/>
      <dgm:spPr/>
      <dgm:t>
        <a:bodyPr/>
        <a:lstStyle/>
        <a:p>
          <a:endParaRPr lang="en-US"/>
        </a:p>
      </dgm:t>
    </dgm:pt>
    <dgm:pt modelId="{E193D9A4-8ABD-42A0-8DE4-E99001F0BD33}" type="pres">
      <dgm:prSet presAssocID="{FF55F4A4-7F02-4246-A321-97D3BB35A71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4D51EE1-68D1-48CD-8DA2-42EF77D18C4F}" type="pres">
      <dgm:prSet presAssocID="{71CBA24B-EEB6-4BB1-BED0-09EAEF7EDFCD}" presName="hierRoot1" presStyleCnt="0"/>
      <dgm:spPr/>
    </dgm:pt>
    <dgm:pt modelId="{BF8F24D5-9E33-4B19-945B-0114F37D73BD}" type="pres">
      <dgm:prSet presAssocID="{71CBA24B-EEB6-4BB1-BED0-09EAEF7EDFCD}" presName="composite" presStyleCnt="0"/>
      <dgm:spPr/>
    </dgm:pt>
    <dgm:pt modelId="{7CD52756-EB7C-4A98-AFA2-72B4D7DBDD68}" type="pres">
      <dgm:prSet presAssocID="{71CBA24B-EEB6-4BB1-BED0-09EAEF7EDFCD}" presName="background" presStyleLbl="node0" presStyleIdx="0" presStyleCnt="1"/>
      <dgm:spPr/>
    </dgm:pt>
    <dgm:pt modelId="{06B9BCE8-25B1-4283-ABF1-041E44D57BFE}" type="pres">
      <dgm:prSet presAssocID="{71CBA24B-EEB6-4BB1-BED0-09EAEF7EDFCD}" presName="text" presStyleLbl="fgAcc0" presStyleIdx="0" presStyleCnt="1" custScaleX="204274" custLinFactNeighborX="-10453" custLinFactNeighborY="-124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6FBA87-A70E-4B48-9102-C1C8FD8E3750}" type="pres">
      <dgm:prSet presAssocID="{71CBA24B-EEB6-4BB1-BED0-09EAEF7EDFCD}" presName="hierChild2" presStyleCnt="0"/>
      <dgm:spPr/>
    </dgm:pt>
    <dgm:pt modelId="{E9EAC848-BBF2-4607-B2F7-27C94830C28E}" type="pres">
      <dgm:prSet presAssocID="{868F3547-36A0-4D30-AC72-9DCB9E8A9F49}" presName="Name10" presStyleLbl="parChTrans1D2" presStyleIdx="0" presStyleCnt="2"/>
      <dgm:spPr/>
      <dgm:t>
        <a:bodyPr/>
        <a:lstStyle/>
        <a:p>
          <a:endParaRPr lang="en-US"/>
        </a:p>
      </dgm:t>
    </dgm:pt>
    <dgm:pt modelId="{A7BD14A5-193F-430F-A21B-4634C03DCA1F}" type="pres">
      <dgm:prSet presAssocID="{8FBFC874-5E29-48D5-AEE9-BAEE4AFD8CFC}" presName="hierRoot2" presStyleCnt="0"/>
      <dgm:spPr/>
    </dgm:pt>
    <dgm:pt modelId="{1BEE375F-8D2D-44AF-A1B7-C1CDE6C1E070}" type="pres">
      <dgm:prSet presAssocID="{8FBFC874-5E29-48D5-AEE9-BAEE4AFD8CFC}" presName="composite2" presStyleCnt="0"/>
      <dgm:spPr/>
    </dgm:pt>
    <dgm:pt modelId="{4C1CF855-7100-4408-B65D-CF24ACC9FA97}" type="pres">
      <dgm:prSet presAssocID="{8FBFC874-5E29-48D5-AEE9-BAEE4AFD8CFC}" presName="background2" presStyleLbl="node2" presStyleIdx="0" presStyleCnt="2"/>
      <dgm:spPr/>
    </dgm:pt>
    <dgm:pt modelId="{CD4D5828-81C7-4A07-8E8F-D51003D53DCB}" type="pres">
      <dgm:prSet presAssocID="{8FBFC874-5E29-48D5-AEE9-BAEE4AFD8CFC}" presName="text2" presStyleLbl="fgAcc2" presStyleIdx="0" presStyleCnt="2" custScaleX="21728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D19F067-989D-4A02-A536-32894347541F}" type="pres">
      <dgm:prSet presAssocID="{8FBFC874-5E29-48D5-AEE9-BAEE4AFD8CFC}" presName="hierChild3" presStyleCnt="0"/>
      <dgm:spPr/>
    </dgm:pt>
    <dgm:pt modelId="{EF6F1840-B042-4AD2-A8BD-93F09FEE2701}" type="pres">
      <dgm:prSet presAssocID="{9666B488-6456-47E8-9626-1987760D7946}" presName="Name17" presStyleLbl="parChTrans1D3" presStyleIdx="0" presStyleCnt="4"/>
      <dgm:spPr/>
      <dgm:t>
        <a:bodyPr/>
        <a:lstStyle/>
        <a:p>
          <a:endParaRPr lang="en-US"/>
        </a:p>
      </dgm:t>
    </dgm:pt>
    <dgm:pt modelId="{7FEFC6A2-0847-40A4-A468-557A8430C570}" type="pres">
      <dgm:prSet presAssocID="{ADD3ED6D-9422-43DF-9004-E2F912AA98F3}" presName="hierRoot3" presStyleCnt="0"/>
      <dgm:spPr/>
    </dgm:pt>
    <dgm:pt modelId="{0A70B673-4184-4BFB-84F8-9CE2C5AAACD4}" type="pres">
      <dgm:prSet presAssocID="{ADD3ED6D-9422-43DF-9004-E2F912AA98F3}" presName="composite3" presStyleCnt="0"/>
      <dgm:spPr/>
    </dgm:pt>
    <dgm:pt modelId="{502A3D01-7BA1-497F-9F57-7C93CE360184}" type="pres">
      <dgm:prSet presAssocID="{ADD3ED6D-9422-43DF-9004-E2F912AA98F3}" presName="background3" presStyleLbl="node3" presStyleIdx="0" presStyleCnt="4"/>
      <dgm:spPr/>
    </dgm:pt>
    <dgm:pt modelId="{7EDA1D3C-B8A4-4679-A124-8C9A67197315}" type="pres">
      <dgm:prSet presAssocID="{ADD3ED6D-9422-43DF-9004-E2F912AA98F3}" presName="text3" presStyleLbl="fgAcc3" presStyleIdx="0" presStyleCnt="4" custScaleX="14753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CD6897-70F0-4EBC-B743-0DE4FAEE9C5E}" type="pres">
      <dgm:prSet presAssocID="{ADD3ED6D-9422-43DF-9004-E2F912AA98F3}" presName="hierChild4" presStyleCnt="0"/>
      <dgm:spPr/>
    </dgm:pt>
    <dgm:pt modelId="{85716393-4188-4EB7-AEFD-575BA2F3F4EF}" type="pres">
      <dgm:prSet presAssocID="{CE7E3C26-8BD4-41EA-AA4C-976E4087296E}" presName="Name23" presStyleLbl="parChTrans1D4" presStyleIdx="0" presStyleCnt="4"/>
      <dgm:spPr/>
      <dgm:t>
        <a:bodyPr/>
        <a:lstStyle/>
        <a:p>
          <a:endParaRPr lang="en-US"/>
        </a:p>
      </dgm:t>
    </dgm:pt>
    <dgm:pt modelId="{B5BB7073-3E1C-45FD-A949-51F810253825}" type="pres">
      <dgm:prSet presAssocID="{A9B5FC2E-A7F4-4D84-9374-7E1C3F8CEB5A}" presName="hierRoot4" presStyleCnt="0"/>
      <dgm:spPr/>
    </dgm:pt>
    <dgm:pt modelId="{53920E09-FBC0-45C8-8E83-928DCEE32BE9}" type="pres">
      <dgm:prSet presAssocID="{A9B5FC2E-A7F4-4D84-9374-7E1C3F8CEB5A}" presName="composite4" presStyleCnt="0"/>
      <dgm:spPr/>
    </dgm:pt>
    <dgm:pt modelId="{C61E1DBA-6EE8-4647-BCA5-E81A658A5ADB}" type="pres">
      <dgm:prSet presAssocID="{A9B5FC2E-A7F4-4D84-9374-7E1C3F8CEB5A}" presName="background4" presStyleLbl="node4" presStyleIdx="0" presStyleCnt="4"/>
      <dgm:spPr/>
    </dgm:pt>
    <dgm:pt modelId="{3D11577D-BD9C-44F1-8880-A49FD3E70812}" type="pres">
      <dgm:prSet presAssocID="{A9B5FC2E-A7F4-4D84-9374-7E1C3F8CEB5A}" presName="text4" presStyleLbl="fgAcc4" presStyleIdx="0" presStyleCnt="4" custScaleX="12167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508751-994C-4E94-ADE9-F5619FCA014A}" type="pres">
      <dgm:prSet presAssocID="{A9B5FC2E-A7F4-4D84-9374-7E1C3F8CEB5A}" presName="hierChild5" presStyleCnt="0"/>
      <dgm:spPr/>
    </dgm:pt>
    <dgm:pt modelId="{D62ACC6A-D2CB-47B8-9756-A7C7E04CBCCC}" type="pres">
      <dgm:prSet presAssocID="{575E6A22-F221-4E7B-9472-9DA4334F63E5}" presName="Name23" presStyleLbl="parChTrans1D4" presStyleIdx="1" presStyleCnt="4"/>
      <dgm:spPr/>
      <dgm:t>
        <a:bodyPr/>
        <a:lstStyle/>
        <a:p>
          <a:endParaRPr lang="en-US"/>
        </a:p>
      </dgm:t>
    </dgm:pt>
    <dgm:pt modelId="{7007D802-0786-4D8E-A4AF-66D00581FEB6}" type="pres">
      <dgm:prSet presAssocID="{3E9B4022-6676-43CD-BE45-C93202EB44D4}" presName="hierRoot4" presStyleCnt="0"/>
      <dgm:spPr/>
    </dgm:pt>
    <dgm:pt modelId="{6049DA5A-C71D-46B6-AA8B-988E704148D9}" type="pres">
      <dgm:prSet presAssocID="{3E9B4022-6676-43CD-BE45-C93202EB44D4}" presName="composite4" presStyleCnt="0"/>
      <dgm:spPr/>
    </dgm:pt>
    <dgm:pt modelId="{0D6D5D4B-79E1-416A-ADDA-F453625CE15C}" type="pres">
      <dgm:prSet presAssocID="{3E9B4022-6676-43CD-BE45-C93202EB44D4}" presName="background4" presStyleLbl="node4" presStyleIdx="1" presStyleCnt="4"/>
      <dgm:spPr/>
    </dgm:pt>
    <dgm:pt modelId="{587CA1D8-D90F-4A3D-B47B-9A4CBC386679}" type="pres">
      <dgm:prSet presAssocID="{3E9B4022-6676-43CD-BE45-C93202EB44D4}" presName="text4" presStyleLbl="fgAcc4" presStyleIdx="1" presStyleCnt="4" custScaleX="16860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1638327-7E89-468B-8A8B-AA33DCA87BA0}" type="pres">
      <dgm:prSet presAssocID="{3E9B4022-6676-43CD-BE45-C93202EB44D4}" presName="hierChild5" presStyleCnt="0"/>
      <dgm:spPr/>
    </dgm:pt>
    <dgm:pt modelId="{1304158F-EE57-4809-B0C1-359AA22F81F3}" type="pres">
      <dgm:prSet presAssocID="{37BD0FE6-9C97-4B44-9185-7147C578C7B1}" presName="Name17" presStyleLbl="parChTrans1D3" presStyleIdx="1" presStyleCnt="4"/>
      <dgm:spPr/>
      <dgm:t>
        <a:bodyPr/>
        <a:lstStyle/>
        <a:p>
          <a:endParaRPr lang="en-US"/>
        </a:p>
      </dgm:t>
    </dgm:pt>
    <dgm:pt modelId="{F57F8C29-D960-4FFB-A94B-06DA556C31F0}" type="pres">
      <dgm:prSet presAssocID="{30429B86-894F-4477-9C47-CB43FB96E0A1}" presName="hierRoot3" presStyleCnt="0"/>
      <dgm:spPr/>
    </dgm:pt>
    <dgm:pt modelId="{4BBB9F3D-7840-4864-B42E-D3C2858BD120}" type="pres">
      <dgm:prSet presAssocID="{30429B86-894F-4477-9C47-CB43FB96E0A1}" presName="composite3" presStyleCnt="0"/>
      <dgm:spPr/>
    </dgm:pt>
    <dgm:pt modelId="{47901C36-96B0-45BE-92C7-0CF56B4AB483}" type="pres">
      <dgm:prSet presAssocID="{30429B86-894F-4477-9C47-CB43FB96E0A1}" presName="background3" presStyleLbl="node3" presStyleIdx="1" presStyleCnt="4"/>
      <dgm:spPr/>
    </dgm:pt>
    <dgm:pt modelId="{20344C99-4BE0-4B1D-B3BA-AD09CA74F706}" type="pres">
      <dgm:prSet presAssocID="{30429B86-894F-4477-9C47-CB43FB96E0A1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598878-7F2A-4755-BE9E-EAC5C2B5CBEF}" type="pres">
      <dgm:prSet presAssocID="{30429B86-894F-4477-9C47-CB43FB96E0A1}" presName="hierChild4" presStyleCnt="0"/>
      <dgm:spPr/>
    </dgm:pt>
    <dgm:pt modelId="{9B639E97-8715-4822-AFF8-C36233CE2ED3}" type="pres">
      <dgm:prSet presAssocID="{CFB16DB2-5313-4614-AED0-6CADEAA7F73A}" presName="Name23" presStyleLbl="parChTrans1D4" presStyleIdx="2" presStyleCnt="4"/>
      <dgm:spPr/>
      <dgm:t>
        <a:bodyPr/>
        <a:lstStyle/>
        <a:p>
          <a:endParaRPr lang="en-US"/>
        </a:p>
      </dgm:t>
    </dgm:pt>
    <dgm:pt modelId="{77FB62BF-6F92-46C3-A102-D24E21CF068F}" type="pres">
      <dgm:prSet presAssocID="{37B2B62E-042D-44CC-A461-2099B438CD24}" presName="hierRoot4" presStyleCnt="0"/>
      <dgm:spPr/>
    </dgm:pt>
    <dgm:pt modelId="{76B75E61-8CB0-49CB-B317-2BC7AA3B7D2D}" type="pres">
      <dgm:prSet presAssocID="{37B2B62E-042D-44CC-A461-2099B438CD24}" presName="composite4" presStyleCnt="0"/>
      <dgm:spPr/>
    </dgm:pt>
    <dgm:pt modelId="{F07B4409-AA0D-4F7E-895E-436EAFA83826}" type="pres">
      <dgm:prSet presAssocID="{37B2B62E-042D-44CC-A461-2099B438CD24}" presName="background4" presStyleLbl="node4" presStyleIdx="2" presStyleCnt="4"/>
      <dgm:spPr/>
    </dgm:pt>
    <dgm:pt modelId="{1BB4B777-8BD3-4AB8-80F0-65B91C60B72A}" type="pres">
      <dgm:prSet presAssocID="{37B2B62E-042D-44CC-A461-2099B438CD24}" presName="text4" presStyleLbl="fgAcc4" presStyleIdx="2" presStyleCnt="4" custScaleX="117920" custLinFactNeighborX="8640" custLinFactNeighborY="89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63C2191-EA75-4334-A50D-C292A1CAA011}" type="pres">
      <dgm:prSet presAssocID="{37B2B62E-042D-44CC-A461-2099B438CD24}" presName="hierChild5" presStyleCnt="0"/>
      <dgm:spPr/>
    </dgm:pt>
    <dgm:pt modelId="{41C79FF5-537D-4784-91F0-B977F00A7431}" type="pres">
      <dgm:prSet presAssocID="{75E054BF-5988-4026-A62F-04B06D089E52}" presName="Name17" presStyleLbl="parChTrans1D3" presStyleIdx="2" presStyleCnt="4"/>
      <dgm:spPr/>
      <dgm:t>
        <a:bodyPr/>
        <a:lstStyle/>
        <a:p>
          <a:endParaRPr lang="en-US"/>
        </a:p>
      </dgm:t>
    </dgm:pt>
    <dgm:pt modelId="{F21B967D-877E-44EC-9648-7A022C464742}" type="pres">
      <dgm:prSet presAssocID="{44C61B3A-5E7F-4475-B217-241107A0278F}" presName="hierRoot3" presStyleCnt="0"/>
      <dgm:spPr/>
    </dgm:pt>
    <dgm:pt modelId="{A3196F34-8D34-4AD6-9339-B2B6EABB4E3E}" type="pres">
      <dgm:prSet presAssocID="{44C61B3A-5E7F-4475-B217-241107A0278F}" presName="composite3" presStyleCnt="0"/>
      <dgm:spPr/>
    </dgm:pt>
    <dgm:pt modelId="{1023D639-FC4E-4CA8-96F7-588E14F510B8}" type="pres">
      <dgm:prSet presAssocID="{44C61B3A-5E7F-4475-B217-241107A0278F}" presName="background3" presStyleLbl="node3" presStyleIdx="2" presStyleCnt="4"/>
      <dgm:spPr/>
    </dgm:pt>
    <dgm:pt modelId="{03ECA5B6-3F7C-4A01-8FB5-E6B9590C1F70}" type="pres">
      <dgm:prSet presAssocID="{44C61B3A-5E7F-4475-B217-241107A0278F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5011ED-6280-418F-9CC3-65DF45B6B05D}" type="pres">
      <dgm:prSet presAssocID="{44C61B3A-5E7F-4475-B217-241107A0278F}" presName="hierChild4" presStyleCnt="0"/>
      <dgm:spPr/>
    </dgm:pt>
    <dgm:pt modelId="{784EA7E8-0AE5-4E38-961B-94C85CC8CC27}" type="pres">
      <dgm:prSet presAssocID="{6DE89B3D-7852-4546-9721-579F2C6BD335}" presName="Name23" presStyleLbl="parChTrans1D4" presStyleIdx="3" presStyleCnt="4"/>
      <dgm:spPr/>
      <dgm:t>
        <a:bodyPr/>
        <a:lstStyle/>
        <a:p>
          <a:endParaRPr lang="en-US"/>
        </a:p>
      </dgm:t>
    </dgm:pt>
    <dgm:pt modelId="{44588A31-4317-45BE-93B8-535B3A6BDD63}" type="pres">
      <dgm:prSet presAssocID="{E1C157AD-EB38-4744-9ACC-F5A06B90735E}" presName="hierRoot4" presStyleCnt="0"/>
      <dgm:spPr/>
    </dgm:pt>
    <dgm:pt modelId="{4F637D7C-8794-4850-93FC-1936AC5ADA68}" type="pres">
      <dgm:prSet presAssocID="{E1C157AD-EB38-4744-9ACC-F5A06B90735E}" presName="composite4" presStyleCnt="0"/>
      <dgm:spPr/>
    </dgm:pt>
    <dgm:pt modelId="{406A040F-E299-478A-B2BC-10486765D3C3}" type="pres">
      <dgm:prSet presAssocID="{E1C157AD-EB38-4744-9ACC-F5A06B90735E}" presName="background4" presStyleLbl="node4" presStyleIdx="3" presStyleCnt="4"/>
      <dgm:spPr/>
    </dgm:pt>
    <dgm:pt modelId="{1E6FC43B-8B33-4705-8EC5-3C885647D962}" type="pres">
      <dgm:prSet presAssocID="{E1C157AD-EB38-4744-9ACC-F5A06B90735E}" presName="text4" presStyleLbl="fgAcc4" presStyleIdx="3" presStyleCnt="4" custScaleX="173884" custLinFactNeighborX="11844" custLinFactNeighborY="2020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1679BF-8E15-4982-B49B-7FE0DE46B190}" type="pres">
      <dgm:prSet presAssocID="{E1C157AD-EB38-4744-9ACC-F5A06B90735E}" presName="hierChild5" presStyleCnt="0"/>
      <dgm:spPr/>
    </dgm:pt>
    <dgm:pt modelId="{A5BD5177-4435-4A3E-B94A-0B91CAFA771B}" type="pres">
      <dgm:prSet presAssocID="{9509C324-D396-4C3D-A987-30EFC910ABBB}" presName="Name10" presStyleLbl="parChTrans1D2" presStyleIdx="1" presStyleCnt="2"/>
      <dgm:spPr/>
      <dgm:t>
        <a:bodyPr/>
        <a:lstStyle/>
        <a:p>
          <a:endParaRPr lang="en-US"/>
        </a:p>
      </dgm:t>
    </dgm:pt>
    <dgm:pt modelId="{EC6F176B-0A33-4610-95C9-FF5674FE1908}" type="pres">
      <dgm:prSet presAssocID="{342C1F6A-7579-4209-A6DF-54A68AE7C22F}" presName="hierRoot2" presStyleCnt="0"/>
      <dgm:spPr/>
    </dgm:pt>
    <dgm:pt modelId="{3756B232-7B47-4907-9B36-EA1B22A9BE55}" type="pres">
      <dgm:prSet presAssocID="{342C1F6A-7579-4209-A6DF-54A68AE7C22F}" presName="composite2" presStyleCnt="0"/>
      <dgm:spPr/>
    </dgm:pt>
    <dgm:pt modelId="{865B042B-B8C8-48D5-A632-74AA704DBF67}" type="pres">
      <dgm:prSet presAssocID="{342C1F6A-7579-4209-A6DF-54A68AE7C22F}" presName="background2" presStyleLbl="node2" presStyleIdx="1" presStyleCnt="2"/>
      <dgm:spPr/>
    </dgm:pt>
    <dgm:pt modelId="{EA1CEBE6-648C-481F-A693-E9443C051765}" type="pres">
      <dgm:prSet presAssocID="{342C1F6A-7579-4209-A6DF-54A68AE7C22F}" presName="text2" presStyleLbl="fgAcc2" presStyleIdx="1" presStyleCnt="2" custScaleX="2057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D59584-7CDA-4B74-A07D-F7D4ED9E3A7B}" type="pres">
      <dgm:prSet presAssocID="{342C1F6A-7579-4209-A6DF-54A68AE7C22F}" presName="hierChild3" presStyleCnt="0"/>
      <dgm:spPr/>
    </dgm:pt>
    <dgm:pt modelId="{2E7722C4-3558-4E1E-8087-2707C10A59DC}" type="pres">
      <dgm:prSet presAssocID="{E3C5B594-506F-4F14-8B27-37C73AFA503B}" presName="Name17" presStyleLbl="parChTrans1D3" presStyleIdx="3" presStyleCnt="4"/>
      <dgm:spPr/>
      <dgm:t>
        <a:bodyPr/>
        <a:lstStyle/>
        <a:p>
          <a:endParaRPr lang="en-US"/>
        </a:p>
      </dgm:t>
    </dgm:pt>
    <dgm:pt modelId="{C09E712C-9E7B-4C83-B84A-F555F1AFDB2E}" type="pres">
      <dgm:prSet presAssocID="{84A84E70-C8D5-4C91-926C-A543F1E001D6}" presName="hierRoot3" presStyleCnt="0"/>
      <dgm:spPr/>
    </dgm:pt>
    <dgm:pt modelId="{BE40009E-AB7D-4C53-B323-B835FFE54EF4}" type="pres">
      <dgm:prSet presAssocID="{84A84E70-C8D5-4C91-926C-A543F1E001D6}" presName="composite3" presStyleCnt="0"/>
      <dgm:spPr/>
    </dgm:pt>
    <dgm:pt modelId="{E1862328-04CF-47E6-90CF-09F7C3E7104A}" type="pres">
      <dgm:prSet presAssocID="{84A84E70-C8D5-4C91-926C-A543F1E001D6}" presName="background3" presStyleLbl="node3" presStyleIdx="3" presStyleCnt="4"/>
      <dgm:spPr/>
    </dgm:pt>
    <dgm:pt modelId="{1579CB0B-1E22-4722-9A29-CED8911C33EE}" type="pres">
      <dgm:prSet presAssocID="{84A84E70-C8D5-4C91-926C-A543F1E001D6}" presName="text3" presStyleLbl="fgAcc3" presStyleIdx="3" presStyleCnt="4" custScaleX="1354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8495501-E1E8-41DD-84E3-008146E61C4E}" type="pres">
      <dgm:prSet presAssocID="{84A84E70-C8D5-4C91-926C-A543F1E001D6}" presName="hierChild4" presStyleCnt="0"/>
      <dgm:spPr/>
    </dgm:pt>
  </dgm:ptLst>
  <dgm:cxnLst>
    <dgm:cxn modelId="{7DFB1360-F017-4591-AC55-01E028C0455D}" type="presOf" srcId="{6DE89B3D-7852-4546-9721-579F2C6BD335}" destId="{784EA7E8-0AE5-4E38-961B-94C85CC8CC27}" srcOrd="0" destOrd="0" presId="urn:microsoft.com/office/officeart/2005/8/layout/hierarchy1"/>
    <dgm:cxn modelId="{9085F983-8ABE-4CC0-9CD4-69673BB91468}" type="presOf" srcId="{ADD3ED6D-9422-43DF-9004-E2F912AA98F3}" destId="{7EDA1D3C-B8A4-4679-A124-8C9A67197315}" srcOrd="0" destOrd="0" presId="urn:microsoft.com/office/officeart/2005/8/layout/hierarchy1"/>
    <dgm:cxn modelId="{FEDDA0F7-DC25-40FE-9FBB-9BE281BF1997}" type="presOf" srcId="{84A84E70-C8D5-4C91-926C-A543F1E001D6}" destId="{1579CB0B-1E22-4722-9A29-CED8911C33EE}" srcOrd="0" destOrd="0" presId="urn:microsoft.com/office/officeart/2005/8/layout/hierarchy1"/>
    <dgm:cxn modelId="{9F658224-7766-424A-BF93-ACEFD487796F}" type="presOf" srcId="{9666B488-6456-47E8-9626-1987760D7946}" destId="{EF6F1840-B042-4AD2-A8BD-93F09FEE2701}" srcOrd="0" destOrd="0" presId="urn:microsoft.com/office/officeart/2005/8/layout/hierarchy1"/>
    <dgm:cxn modelId="{3A6AF01A-D49D-4C87-8138-B39836DEAFF5}" type="presOf" srcId="{E3C5B594-506F-4F14-8B27-37C73AFA503B}" destId="{2E7722C4-3558-4E1E-8087-2707C10A59DC}" srcOrd="0" destOrd="0" presId="urn:microsoft.com/office/officeart/2005/8/layout/hierarchy1"/>
    <dgm:cxn modelId="{3A2C965A-822D-4511-B765-A0FC5EAE5666}" type="presOf" srcId="{A9B5FC2E-A7F4-4D84-9374-7E1C3F8CEB5A}" destId="{3D11577D-BD9C-44F1-8880-A49FD3E70812}" srcOrd="0" destOrd="0" presId="urn:microsoft.com/office/officeart/2005/8/layout/hierarchy1"/>
    <dgm:cxn modelId="{6BDE408E-E181-4A6D-B8A4-2354454584AE}" type="presOf" srcId="{30429B86-894F-4477-9C47-CB43FB96E0A1}" destId="{20344C99-4BE0-4B1D-B3BA-AD09CA74F706}" srcOrd="0" destOrd="0" presId="urn:microsoft.com/office/officeart/2005/8/layout/hierarchy1"/>
    <dgm:cxn modelId="{8AE3ABCE-9B21-4F0F-8A19-FC2972FB29AD}" srcId="{ADD3ED6D-9422-43DF-9004-E2F912AA98F3}" destId="{A9B5FC2E-A7F4-4D84-9374-7E1C3F8CEB5A}" srcOrd="0" destOrd="0" parTransId="{CE7E3C26-8BD4-41EA-AA4C-976E4087296E}" sibTransId="{CDEA8A15-4759-431B-B865-41321D9449A3}"/>
    <dgm:cxn modelId="{2EF2166D-8041-47E4-839D-1EAE684A96A4}" srcId="{30429B86-894F-4477-9C47-CB43FB96E0A1}" destId="{37B2B62E-042D-44CC-A461-2099B438CD24}" srcOrd="0" destOrd="0" parTransId="{CFB16DB2-5313-4614-AED0-6CADEAA7F73A}" sibTransId="{43540757-81C8-40A8-9F4B-FEAEB592A097}"/>
    <dgm:cxn modelId="{EDEA10D3-8E3C-490A-A221-62C1F9037A80}" srcId="{FF55F4A4-7F02-4246-A321-97D3BB35A717}" destId="{71CBA24B-EEB6-4BB1-BED0-09EAEF7EDFCD}" srcOrd="0" destOrd="0" parTransId="{F89BDA56-51CB-4BA9-B031-AB56B3BB7252}" sibTransId="{62C7E9F0-491B-434F-B6D7-9A5434C42653}"/>
    <dgm:cxn modelId="{71B578BB-63D3-468E-A61A-35B8C66B1546}" type="presOf" srcId="{71CBA24B-EEB6-4BB1-BED0-09EAEF7EDFCD}" destId="{06B9BCE8-25B1-4283-ABF1-041E44D57BFE}" srcOrd="0" destOrd="0" presId="urn:microsoft.com/office/officeart/2005/8/layout/hierarchy1"/>
    <dgm:cxn modelId="{DF58C16F-D097-414F-BF9A-F5D871C8FA3A}" type="presOf" srcId="{37BD0FE6-9C97-4B44-9185-7147C578C7B1}" destId="{1304158F-EE57-4809-B0C1-359AA22F81F3}" srcOrd="0" destOrd="0" presId="urn:microsoft.com/office/officeart/2005/8/layout/hierarchy1"/>
    <dgm:cxn modelId="{FC1821E5-5D8E-4083-9D92-6FF7125DF460}" type="presOf" srcId="{3E9B4022-6676-43CD-BE45-C93202EB44D4}" destId="{587CA1D8-D90F-4A3D-B47B-9A4CBC386679}" srcOrd="0" destOrd="0" presId="urn:microsoft.com/office/officeart/2005/8/layout/hierarchy1"/>
    <dgm:cxn modelId="{05A6954B-D2EC-4974-B1FB-584ED07A4E33}" srcId="{8FBFC874-5E29-48D5-AEE9-BAEE4AFD8CFC}" destId="{ADD3ED6D-9422-43DF-9004-E2F912AA98F3}" srcOrd="0" destOrd="0" parTransId="{9666B488-6456-47E8-9626-1987760D7946}" sibTransId="{717C0D34-2FEF-4072-977A-888613D617D1}"/>
    <dgm:cxn modelId="{F6186FFB-429E-4947-BF6B-06DFC5DC7BBE}" type="presOf" srcId="{75E054BF-5988-4026-A62F-04B06D089E52}" destId="{41C79FF5-537D-4784-91F0-B977F00A7431}" srcOrd="0" destOrd="0" presId="urn:microsoft.com/office/officeart/2005/8/layout/hierarchy1"/>
    <dgm:cxn modelId="{5D895CB2-83C7-477B-B4F4-29DE7E88066D}" type="presOf" srcId="{342C1F6A-7579-4209-A6DF-54A68AE7C22F}" destId="{EA1CEBE6-648C-481F-A693-E9443C051765}" srcOrd="0" destOrd="0" presId="urn:microsoft.com/office/officeart/2005/8/layout/hierarchy1"/>
    <dgm:cxn modelId="{8EFBCBCC-BC67-4331-9B6F-2C50558CAC7F}" type="presOf" srcId="{9509C324-D396-4C3D-A987-30EFC910ABBB}" destId="{A5BD5177-4435-4A3E-B94A-0B91CAFA771B}" srcOrd="0" destOrd="0" presId="urn:microsoft.com/office/officeart/2005/8/layout/hierarchy1"/>
    <dgm:cxn modelId="{4CA00A61-BD11-4EC3-9463-A51C45725165}" srcId="{71CBA24B-EEB6-4BB1-BED0-09EAEF7EDFCD}" destId="{342C1F6A-7579-4209-A6DF-54A68AE7C22F}" srcOrd="1" destOrd="0" parTransId="{9509C324-D396-4C3D-A987-30EFC910ABBB}" sibTransId="{9752E3E1-DD42-48ED-91A2-FBFCD15DCCD3}"/>
    <dgm:cxn modelId="{60D63CCB-A43C-403B-B6E1-9671D790F020}" type="presOf" srcId="{CFB16DB2-5313-4614-AED0-6CADEAA7F73A}" destId="{9B639E97-8715-4822-AFF8-C36233CE2ED3}" srcOrd="0" destOrd="0" presId="urn:microsoft.com/office/officeart/2005/8/layout/hierarchy1"/>
    <dgm:cxn modelId="{96102166-469C-4D73-B53E-4C20ABADCC32}" srcId="{ADD3ED6D-9422-43DF-9004-E2F912AA98F3}" destId="{3E9B4022-6676-43CD-BE45-C93202EB44D4}" srcOrd="1" destOrd="0" parTransId="{575E6A22-F221-4E7B-9472-9DA4334F63E5}" sibTransId="{66A4409B-8481-46FD-97E6-5E5B90D949B9}"/>
    <dgm:cxn modelId="{32F8FE01-A948-41ED-BF24-E7B54D6F7F5F}" type="presOf" srcId="{E1C157AD-EB38-4744-9ACC-F5A06B90735E}" destId="{1E6FC43B-8B33-4705-8EC5-3C885647D962}" srcOrd="0" destOrd="0" presId="urn:microsoft.com/office/officeart/2005/8/layout/hierarchy1"/>
    <dgm:cxn modelId="{4CF2B85E-18C0-473B-9E7A-470EDD6D1DDC}" type="presOf" srcId="{868F3547-36A0-4D30-AC72-9DCB9E8A9F49}" destId="{E9EAC848-BBF2-4607-B2F7-27C94830C28E}" srcOrd="0" destOrd="0" presId="urn:microsoft.com/office/officeart/2005/8/layout/hierarchy1"/>
    <dgm:cxn modelId="{D8A81784-23C3-4419-89FE-E52231853C71}" type="presOf" srcId="{44C61B3A-5E7F-4475-B217-241107A0278F}" destId="{03ECA5B6-3F7C-4A01-8FB5-E6B9590C1F70}" srcOrd="0" destOrd="0" presId="urn:microsoft.com/office/officeart/2005/8/layout/hierarchy1"/>
    <dgm:cxn modelId="{49BDE652-2A2E-4B20-9202-25173899ACD5}" srcId="{342C1F6A-7579-4209-A6DF-54A68AE7C22F}" destId="{84A84E70-C8D5-4C91-926C-A543F1E001D6}" srcOrd="0" destOrd="0" parTransId="{E3C5B594-506F-4F14-8B27-37C73AFA503B}" sibTransId="{BDEA87B9-FD5F-4A93-BB77-6F06EA7726E7}"/>
    <dgm:cxn modelId="{1A516B87-1C4E-42C9-A6E8-313B1B8C9FBC}" srcId="{44C61B3A-5E7F-4475-B217-241107A0278F}" destId="{E1C157AD-EB38-4744-9ACC-F5A06B90735E}" srcOrd="0" destOrd="0" parTransId="{6DE89B3D-7852-4546-9721-579F2C6BD335}" sibTransId="{F040A8EE-50A9-4098-9055-A33182F939B3}"/>
    <dgm:cxn modelId="{C227B4AA-969D-47F4-8924-85CFFECDAAC2}" srcId="{8FBFC874-5E29-48D5-AEE9-BAEE4AFD8CFC}" destId="{44C61B3A-5E7F-4475-B217-241107A0278F}" srcOrd="2" destOrd="0" parTransId="{75E054BF-5988-4026-A62F-04B06D089E52}" sibTransId="{090D94A7-1619-4C2C-B0D8-89F6B4F5F725}"/>
    <dgm:cxn modelId="{1EA7FF39-D118-4B16-94AF-3DBFDE1F7063}" type="presOf" srcId="{37B2B62E-042D-44CC-A461-2099B438CD24}" destId="{1BB4B777-8BD3-4AB8-80F0-65B91C60B72A}" srcOrd="0" destOrd="0" presId="urn:microsoft.com/office/officeart/2005/8/layout/hierarchy1"/>
    <dgm:cxn modelId="{E3477858-184A-4ADC-8DFB-EB3660C4852F}" srcId="{71CBA24B-EEB6-4BB1-BED0-09EAEF7EDFCD}" destId="{8FBFC874-5E29-48D5-AEE9-BAEE4AFD8CFC}" srcOrd="0" destOrd="0" parTransId="{868F3547-36A0-4D30-AC72-9DCB9E8A9F49}" sibTransId="{A18EA831-9919-467A-BB23-5CB9DF4F6B2E}"/>
    <dgm:cxn modelId="{95169A0E-7218-4B60-817C-9C36DE17B281}" srcId="{8FBFC874-5E29-48D5-AEE9-BAEE4AFD8CFC}" destId="{30429B86-894F-4477-9C47-CB43FB96E0A1}" srcOrd="1" destOrd="0" parTransId="{37BD0FE6-9C97-4B44-9185-7147C578C7B1}" sibTransId="{1A6F0B24-671C-4780-8312-535CF411793A}"/>
    <dgm:cxn modelId="{22A72BDB-73BF-4CEE-8E83-60865F5B31A9}" type="presOf" srcId="{FF55F4A4-7F02-4246-A321-97D3BB35A717}" destId="{E193D9A4-8ABD-42A0-8DE4-E99001F0BD33}" srcOrd="0" destOrd="0" presId="urn:microsoft.com/office/officeart/2005/8/layout/hierarchy1"/>
    <dgm:cxn modelId="{A8C6B609-4752-486A-9D46-FA10606C9424}" type="presOf" srcId="{575E6A22-F221-4E7B-9472-9DA4334F63E5}" destId="{D62ACC6A-D2CB-47B8-9756-A7C7E04CBCCC}" srcOrd="0" destOrd="0" presId="urn:microsoft.com/office/officeart/2005/8/layout/hierarchy1"/>
    <dgm:cxn modelId="{61734E22-8701-4D7A-B72E-A301C149F311}" type="presOf" srcId="{8FBFC874-5E29-48D5-AEE9-BAEE4AFD8CFC}" destId="{CD4D5828-81C7-4A07-8E8F-D51003D53DCB}" srcOrd="0" destOrd="0" presId="urn:microsoft.com/office/officeart/2005/8/layout/hierarchy1"/>
    <dgm:cxn modelId="{E5A5CCDB-57C2-48AB-8EC4-36ABEB9934AC}" type="presOf" srcId="{CE7E3C26-8BD4-41EA-AA4C-976E4087296E}" destId="{85716393-4188-4EB7-AEFD-575BA2F3F4EF}" srcOrd="0" destOrd="0" presId="urn:microsoft.com/office/officeart/2005/8/layout/hierarchy1"/>
    <dgm:cxn modelId="{76333242-F217-4215-9651-5CE271E366BC}" type="presParOf" srcId="{E193D9A4-8ABD-42A0-8DE4-E99001F0BD33}" destId="{54D51EE1-68D1-48CD-8DA2-42EF77D18C4F}" srcOrd="0" destOrd="0" presId="urn:microsoft.com/office/officeart/2005/8/layout/hierarchy1"/>
    <dgm:cxn modelId="{82947078-A312-4854-A2A6-A47D5D4BA941}" type="presParOf" srcId="{54D51EE1-68D1-48CD-8DA2-42EF77D18C4F}" destId="{BF8F24D5-9E33-4B19-945B-0114F37D73BD}" srcOrd="0" destOrd="0" presId="urn:microsoft.com/office/officeart/2005/8/layout/hierarchy1"/>
    <dgm:cxn modelId="{5A232D63-72B9-4B83-A54A-A378C0A72EA6}" type="presParOf" srcId="{BF8F24D5-9E33-4B19-945B-0114F37D73BD}" destId="{7CD52756-EB7C-4A98-AFA2-72B4D7DBDD68}" srcOrd="0" destOrd="0" presId="urn:microsoft.com/office/officeart/2005/8/layout/hierarchy1"/>
    <dgm:cxn modelId="{CF3043BF-0C09-4BE0-AA50-1E48FF2B89CF}" type="presParOf" srcId="{BF8F24D5-9E33-4B19-945B-0114F37D73BD}" destId="{06B9BCE8-25B1-4283-ABF1-041E44D57BFE}" srcOrd="1" destOrd="0" presId="urn:microsoft.com/office/officeart/2005/8/layout/hierarchy1"/>
    <dgm:cxn modelId="{C900FAEB-412B-4B8E-9BEA-2ADB0B29C50D}" type="presParOf" srcId="{54D51EE1-68D1-48CD-8DA2-42EF77D18C4F}" destId="{AB6FBA87-A70E-4B48-9102-C1C8FD8E3750}" srcOrd="1" destOrd="0" presId="urn:microsoft.com/office/officeart/2005/8/layout/hierarchy1"/>
    <dgm:cxn modelId="{44B94382-4EE8-448D-99B6-E0660F8F6A97}" type="presParOf" srcId="{AB6FBA87-A70E-4B48-9102-C1C8FD8E3750}" destId="{E9EAC848-BBF2-4607-B2F7-27C94830C28E}" srcOrd="0" destOrd="0" presId="urn:microsoft.com/office/officeart/2005/8/layout/hierarchy1"/>
    <dgm:cxn modelId="{E55CB30A-9767-4E50-9363-3459EE378549}" type="presParOf" srcId="{AB6FBA87-A70E-4B48-9102-C1C8FD8E3750}" destId="{A7BD14A5-193F-430F-A21B-4634C03DCA1F}" srcOrd="1" destOrd="0" presId="urn:microsoft.com/office/officeart/2005/8/layout/hierarchy1"/>
    <dgm:cxn modelId="{3A31D0C2-47B9-4156-954C-B22C2D29B594}" type="presParOf" srcId="{A7BD14A5-193F-430F-A21B-4634C03DCA1F}" destId="{1BEE375F-8D2D-44AF-A1B7-C1CDE6C1E070}" srcOrd="0" destOrd="0" presId="urn:microsoft.com/office/officeart/2005/8/layout/hierarchy1"/>
    <dgm:cxn modelId="{1386307F-AA7C-4578-AA32-D47469A055DA}" type="presParOf" srcId="{1BEE375F-8D2D-44AF-A1B7-C1CDE6C1E070}" destId="{4C1CF855-7100-4408-B65D-CF24ACC9FA97}" srcOrd="0" destOrd="0" presId="urn:microsoft.com/office/officeart/2005/8/layout/hierarchy1"/>
    <dgm:cxn modelId="{8D267F81-328C-4875-8DA0-BFF8873DBA11}" type="presParOf" srcId="{1BEE375F-8D2D-44AF-A1B7-C1CDE6C1E070}" destId="{CD4D5828-81C7-4A07-8E8F-D51003D53DCB}" srcOrd="1" destOrd="0" presId="urn:microsoft.com/office/officeart/2005/8/layout/hierarchy1"/>
    <dgm:cxn modelId="{C6C01A0E-9C9F-4252-95DB-0700E1F8068C}" type="presParOf" srcId="{A7BD14A5-193F-430F-A21B-4634C03DCA1F}" destId="{BD19F067-989D-4A02-A536-32894347541F}" srcOrd="1" destOrd="0" presId="urn:microsoft.com/office/officeart/2005/8/layout/hierarchy1"/>
    <dgm:cxn modelId="{9D417321-5CEC-4E12-879C-93BEDC7C31C1}" type="presParOf" srcId="{BD19F067-989D-4A02-A536-32894347541F}" destId="{EF6F1840-B042-4AD2-A8BD-93F09FEE2701}" srcOrd="0" destOrd="0" presId="urn:microsoft.com/office/officeart/2005/8/layout/hierarchy1"/>
    <dgm:cxn modelId="{7D8CCE9D-4DC8-4251-A54E-1DAB6FF7FE4F}" type="presParOf" srcId="{BD19F067-989D-4A02-A536-32894347541F}" destId="{7FEFC6A2-0847-40A4-A468-557A8430C570}" srcOrd="1" destOrd="0" presId="urn:microsoft.com/office/officeart/2005/8/layout/hierarchy1"/>
    <dgm:cxn modelId="{5E8263F8-C9DB-401B-9E7F-455B179B4A06}" type="presParOf" srcId="{7FEFC6A2-0847-40A4-A468-557A8430C570}" destId="{0A70B673-4184-4BFB-84F8-9CE2C5AAACD4}" srcOrd="0" destOrd="0" presId="urn:microsoft.com/office/officeart/2005/8/layout/hierarchy1"/>
    <dgm:cxn modelId="{A503BF13-33C9-4F8A-B2FA-A965CE1762F2}" type="presParOf" srcId="{0A70B673-4184-4BFB-84F8-9CE2C5AAACD4}" destId="{502A3D01-7BA1-497F-9F57-7C93CE360184}" srcOrd="0" destOrd="0" presId="urn:microsoft.com/office/officeart/2005/8/layout/hierarchy1"/>
    <dgm:cxn modelId="{42F3FEFA-4EC8-4CCE-8BBD-15B606B5D0B5}" type="presParOf" srcId="{0A70B673-4184-4BFB-84F8-9CE2C5AAACD4}" destId="{7EDA1D3C-B8A4-4679-A124-8C9A67197315}" srcOrd="1" destOrd="0" presId="urn:microsoft.com/office/officeart/2005/8/layout/hierarchy1"/>
    <dgm:cxn modelId="{F826CEB0-8143-4AB8-8A6E-C04168416D9D}" type="presParOf" srcId="{7FEFC6A2-0847-40A4-A468-557A8430C570}" destId="{8DCD6897-70F0-4EBC-B743-0DE4FAEE9C5E}" srcOrd="1" destOrd="0" presId="urn:microsoft.com/office/officeart/2005/8/layout/hierarchy1"/>
    <dgm:cxn modelId="{EAF8EA9B-32BB-45B8-913B-693903964696}" type="presParOf" srcId="{8DCD6897-70F0-4EBC-B743-0DE4FAEE9C5E}" destId="{85716393-4188-4EB7-AEFD-575BA2F3F4EF}" srcOrd="0" destOrd="0" presId="urn:microsoft.com/office/officeart/2005/8/layout/hierarchy1"/>
    <dgm:cxn modelId="{BA6D0B01-A252-488F-8CBF-84C2683144D5}" type="presParOf" srcId="{8DCD6897-70F0-4EBC-B743-0DE4FAEE9C5E}" destId="{B5BB7073-3E1C-45FD-A949-51F810253825}" srcOrd="1" destOrd="0" presId="urn:microsoft.com/office/officeart/2005/8/layout/hierarchy1"/>
    <dgm:cxn modelId="{BCB8F7D5-7A81-4AC7-A375-07C9EE840DD0}" type="presParOf" srcId="{B5BB7073-3E1C-45FD-A949-51F810253825}" destId="{53920E09-FBC0-45C8-8E83-928DCEE32BE9}" srcOrd="0" destOrd="0" presId="urn:microsoft.com/office/officeart/2005/8/layout/hierarchy1"/>
    <dgm:cxn modelId="{D1C8640A-930A-4F4F-9D57-C6CE8EB94248}" type="presParOf" srcId="{53920E09-FBC0-45C8-8E83-928DCEE32BE9}" destId="{C61E1DBA-6EE8-4647-BCA5-E81A658A5ADB}" srcOrd="0" destOrd="0" presId="urn:microsoft.com/office/officeart/2005/8/layout/hierarchy1"/>
    <dgm:cxn modelId="{DC9B0936-4500-44E8-967A-ABD352764926}" type="presParOf" srcId="{53920E09-FBC0-45C8-8E83-928DCEE32BE9}" destId="{3D11577D-BD9C-44F1-8880-A49FD3E70812}" srcOrd="1" destOrd="0" presId="urn:microsoft.com/office/officeart/2005/8/layout/hierarchy1"/>
    <dgm:cxn modelId="{E84A76AD-68E3-441C-A6E5-510E1BBA2E07}" type="presParOf" srcId="{B5BB7073-3E1C-45FD-A949-51F810253825}" destId="{C8508751-994C-4E94-ADE9-F5619FCA014A}" srcOrd="1" destOrd="0" presId="urn:microsoft.com/office/officeart/2005/8/layout/hierarchy1"/>
    <dgm:cxn modelId="{37D06645-9BD7-470E-981D-D009F4424A50}" type="presParOf" srcId="{8DCD6897-70F0-4EBC-B743-0DE4FAEE9C5E}" destId="{D62ACC6A-D2CB-47B8-9756-A7C7E04CBCCC}" srcOrd="2" destOrd="0" presId="urn:microsoft.com/office/officeart/2005/8/layout/hierarchy1"/>
    <dgm:cxn modelId="{B4FDDE90-C939-4B9F-A127-8279D33FA674}" type="presParOf" srcId="{8DCD6897-70F0-4EBC-B743-0DE4FAEE9C5E}" destId="{7007D802-0786-4D8E-A4AF-66D00581FEB6}" srcOrd="3" destOrd="0" presId="urn:microsoft.com/office/officeart/2005/8/layout/hierarchy1"/>
    <dgm:cxn modelId="{E6A90F10-240C-4633-9DFE-C4FC94C4BB30}" type="presParOf" srcId="{7007D802-0786-4D8E-A4AF-66D00581FEB6}" destId="{6049DA5A-C71D-46B6-AA8B-988E704148D9}" srcOrd="0" destOrd="0" presId="urn:microsoft.com/office/officeart/2005/8/layout/hierarchy1"/>
    <dgm:cxn modelId="{B33895E1-514C-4089-A6C4-118788542102}" type="presParOf" srcId="{6049DA5A-C71D-46B6-AA8B-988E704148D9}" destId="{0D6D5D4B-79E1-416A-ADDA-F453625CE15C}" srcOrd="0" destOrd="0" presId="urn:microsoft.com/office/officeart/2005/8/layout/hierarchy1"/>
    <dgm:cxn modelId="{4BFA3A17-BF6E-4CB4-8E95-913AE7A7E4FB}" type="presParOf" srcId="{6049DA5A-C71D-46B6-AA8B-988E704148D9}" destId="{587CA1D8-D90F-4A3D-B47B-9A4CBC386679}" srcOrd="1" destOrd="0" presId="urn:microsoft.com/office/officeart/2005/8/layout/hierarchy1"/>
    <dgm:cxn modelId="{43FF64AB-9816-41D8-9513-189657DCB9D7}" type="presParOf" srcId="{7007D802-0786-4D8E-A4AF-66D00581FEB6}" destId="{A1638327-7E89-468B-8A8B-AA33DCA87BA0}" srcOrd="1" destOrd="0" presId="urn:microsoft.com/office/officeart/2005/8/layout/hierarchy1"/>
    <dgm:cxn modelId="{8D79F629-CDFA-4064-BC0E-19279719B7E0}" type="presParOf" srcId="{BD19F067-989D-4A02-A536-32894347541F}" destId="{1304158F-EE57-4809-B0C1-359AA22F81F3}" srcOrd="2" destOrd="0" presId="urn:microsoft.com/office/officeart/2005/8/layout/hierarchy1"/>
    <dgm:cxn modelId="{DDDB6C50-DAF4-4C9B-BAD6-11339F3278E8}" type="presParOf" srcId="{BD19F067-989D-4A02-A536-32894347541F}" destId="{F57F8C29-D960-4FFB-A94B-06DA556C31F0}" srcOrd="3" destOrd="0" presId="urn:microsoft.com/office/officeart/2005/8/layout/hierarchy1"/>
    <dgm:cxn modelId="{411B5D6A-DB92-4301-853B-A7774CF5A461}" type="presParOf" srcId="{F57F8C29-D960-4FFB-A94B-06DA556C31F0}" destId="{4BBB9F3D-7840-4864-B42E-D3C2858BD120}" srcOrd="0" destOrd="0" presId="urn:microsoft.com/office/officeart/2005/8/layout/hierarchy1"/>
    <dgm:cxn modelId="{1614D272-8ADF-44A4-8555-083F91A7DE75}" type="presParOf" srcId="{4BBB9F3D-7840-4864-B42E-D3C2858BD120}" destId="{47901C36-96B0-45BE-92C7-0CF56B4AB483}" srcOrd="0" destOrd="0" presId="urn:microsoft.com/office/officeart/2005/8/layout/hierarchy1"/>
    <dgm:cxn modelId="{A234A535-B845-42C4-9B84-BB4F6751CF43}" type="presParOf" srcId="{4BBB9F3D-7840-4864-B42E-D3C2858BD120}" destId="{20344C99-4BE0-4B1D-B3BA-AD09CA74F706}" srcOrd="1" destOrd="0" presId="urn:microsoft.com/office/officeart/2005/8/layout/hierarchy1"/>
    <dgm:cxn modelId="{1D147867-0242-432D-AE01-E0E9A4438167}" type="presParOf" srcId="{F57F8C29-D960-4FFB-A94B-06DA556C31F0}" destId="{23598878-7F2A-4755-BE9E-EAC5C2B5CBEF}" srcOrd="1" destOrd="0" presId="urn:microsoft.com/office/officeart/2005/8/layout/hierarchy1"/>
    <dgm:cxn modelId="{B03ABBF5-647B-4CDF-8D8D-013BA5508A1F}" type="presParOf" srcId="{23598878-7F2A-4755-BE9E-EAC5C2B5CBEF}" destId="{9B639E97-8715-4822-AFF8-C36233CE2ED3}" srcOrd="0" destOrd="0" presId="urn:microsoft.com/office/officeart/2005/8/layout/hierarchy1"/>
    <dgm:cxn modelId="{AB1FA0C1-9376-4286-97A3-1D7E051EBDC9}" type="presParOf" srcId="{23598878-7F2A-4755-BE9E-EAC5C2B5CBEF}" destId="{77FB62BF-6F92-46C3-A102-D24E21CF068F}" srcOrd="1" destOrd="0" presId="urn:microsoft.com/office/officeart/2005/8/layout/hierarchy1"/>
    <dgm:cxn modelId="{923798C1-AD9A-41A2-8082-39AF2C4139BD}" type="presParOf" srcId="{77FB62BF-6F92-46C3-A102-D24E21CF068F}" destId="{76B75E61-8CB0-49CB-B317-2BC7AA3B7D2D}" srcOrd="0" destOrd="0" presId="urn:microsoft.com/office/officeart/2005/8/layout/hierarchy1"/>
    <dgm:cxn modelId="{9D1C8C26-7D14-4C53-8C71-D67CE1D2003C}" type="presParOf" srcId="{76B75E61-8CB0-49CB-B317-2BC7AA3B7D2D}" destId="{F07B4409-AA0D-4F7E-895E-436EAFA83826}" srcOrd="0" destOrd="0" presId="urn:microsoft.com/office/officeart/2005/8/layout/hierarchy1"/>
    <dgm:cxn modelId="{48D826CF-CD67-4A71-8B3B-3DD6B521AD77}" type="presParOf" srcId="{76B75E61-8CB0-49CB-B317-2BC7AA3B7D2D}" destId="{1BB4B777-8BD3-4AB8-80F0-65B91C60B72A}" srcOrd="1" destOrd="0" presId="urn:microsoft.com/office/officeart/2005/8/layout/hierarchy1"/>
    <dgm:cxn modelId="{DEE231FD-DF4E-4FEF-B02E-F10E584D6EF4}" type="presParOf" srcId="{77FB62BF-6F92-46C3-A102-D24E21CF068F}" destId="{F63C2191-EA75-4334-A50D-C292A1CAA011}" srcOrd="1" destOrd="0" presId="urn:microsoft.com/office/officeart/2005/8/layout/hierarchy1"/>
    <dgm:cxn modelId="{838B1A03-FEED-4A80-AB84-DCC7F9DCCF05}" type="presParOf" srcId="{BD19F067-989D-4A02-A536-32894347541F}" destId="{41C79FF5-537D-4784-91F0-B977F00A7431}" srcOrd="4" destOrd="0" presId="urn:microsoft.com/office/officeart/2005/8/layout/hierarchy1"/>
    <dgm:cxn modelId="{4BCD30F9-85BC-430B-97CE-AAA432772491}" type="presParOf" srcId="{BD19F067-989D-4A02-A536-32894347541F}" destId="{F21B967D-877E-44EC-9648-7A022C464742}" srcOrd="5" destOrd="0" presId="urn:microsoft.com/office/officeart/2005/8/layout/hierarchy1"/>
    <dgm:cxn modelId="{99E9B945-20F7-4BFC-AC5B-436B5EE0E5E0}" type="presParOf" srcId="{F21B967D-877E-44EC-9648-7A022C464742}" destId="{A3196F34-8D34-4AD6-9339-B2B6EABB4E3E}" srcOrd="0" destOrd="0" presId="urn:microsoft.com/office/officeart/2005/8/layout/hierarchy1"/>
    <dgm:cxn modelId="{1E93F037-1F2D-4BAD-9DD3-033B78618DFA}" type="presParOf" srcId="{A3196F34-8D34-4AD6-9339-B2B6EABB4E3E}" destId="{1023D639-FC4E-4CA8-96F7-588E14F510B8}" srcOrd="0" destOrd="0" presId="urn:microsoft.com/office/officeart/2005/8/layout/hierarchy1"/>
    <dgm:cxn modelId="{17C71163-8183-4F21-A222-CF8D16977327}" type="presParOf" srcId="{A3196F34-8D34-4AD6-9339-B2B6EABB4E3E}" destId="{03ECA5B6-3F7C-4A01-8FB5-E6B9590C1F70}" srcOrd="1" destOrd="0" presId="urn:microsoft.com/office/officeart/2005/8/layout/hierarchy1"/>
    <dgm:cxn modelId="{5260CBF5-CDF1-4D7A-A736-A80F4A0E55C8}" type="presParOf" srcId="{F21B967D-877E-44EC-9648-7A022C464742}" destId="{F15011ED-6280-418F-9CC3-65DF45B6B05D}" srcOrd="1" destOrd="0" presId="urn:microsoft.com/office/officeart/2005/8/layout/hierarchy1"/>
    <dgm:cxn modelId="{C560C9AB-FEB9-4909-B17A-573A9A216B40}" type="presParOf" srcId="{F15011ED-6280-418F-9CC3-65DF45B6B05D}" destId="{784EA7E8-0AE5-4E38-961B-94C85CC8CC27}" srcOrd="0" destOrd="0" presId="urn:microsoft.com/office/officeart/2005/8/layout/hierarchy1"/>
    <dgm:cxn modelId="{D318C5DE-CF8D-44BE-8AB1-CF9C94872063}" type="presParOf" srcId="{F15011ED-6280-418F-9CC3-65DF45B6B05D}" destId="{44588A31-4317-45BE-93B8-535B3A6BDD63}" srcOrd="1" destOrd="0" presId="urn:microsoft.com/office/officeart/2005/8/layout/hierarchy1"/>
    <dgm:cxn modelId="{E8DAADCE-B323-40D2-ADC7-32C17ED1076C}" type="presParOf" srcId="{44588A31-4317-45BE-93B8-535B3A6BDD63}" destId="{4F637D7C-8794-4850-93FC-1936AC5ADA68}" srcOrd="0" destOrd="0" presId="urn:microsoft.com/office/officeart/2005/8/layout/hierarchy1"/>
    <dgm:cxn modelId="{997F2039-C55D-411B-8D60-DC01F0602F93}" type="presParOf" srcId="{4F637D7C-8794-4850-93FC-1936AC5ADA68}" destId="{406A040F-E299-478A-B2BC-10486765D3C3}" srcOrd="0" destOrd="0" presId="urn:microsoft.com/office/officeart/2005/8/layout/hierarchy1"/>
    <dgm:cxn modelId="{B9BAB83E-8414-426B-B66C-891080012FCB}" type="presParOf" srcId="{4F637D7C-8794-4850-93FC-1936AC5ADA68}" destId="{1E6FC43B-8B33-4705-8EC5-3C885647D962}" srcOrd="1" destOrd="0" presId="urn:microsoft.com/office/officeart/2005/8/layout/hierarchy1"/>
    <dgm:cxn modelId="{BD4F9051-C71D-409E-B772-C4B616836782}" type="presParOf" srcId="{44588A31-4317-45BE-93B8-535B3A6BDD63}" destId="{DE1679BF-8E15-4982-B49B-7FE0DE46B190}" srcOrd="1" destOrd="0" presId="urn:microsoft.com/office/officeart/2005/8/layout/hierarchy1"/>
    <dgm:cxn modelId="{C829B1A0-497F-41DC-B449-EA2263129AD7}" type="presParOf" srcId="{AB6FBA87-A70E-4B48-9102-C1C8FD8E3750}" destId="{A5BD5177-4435-4A3E-B94A-0B91CAFA771B}" srcOrd="2" destOrd="0" presId="urn:microsoft.com/office/officeart/2005/8/layout/hierarchy1"/>
    <dgm:cxn modelId="{1A90C043-B9D6-4C68-B39E-FE21D1E124F3}" type="presParOf" srcId="{AB6FBA87-A70E-4B48-9102-C1C8FD8E3750}" destId="{EC6F176B-0A33-4610-95C9-FF5674FE1908}" srcOrd="3" destOrd="0" presId="urn:microsoft.com/office/officeart/2005/8/layout/hierarchy1"/>
    <dgm:cxn modelId="{97BDD729-5893-4E37-A836-539BD9B85BD8}" type="presParOf" srcId="{EC6F176B-0A33-4610-95C9-FF5674FE1908}" destId="{3756B232-7B47-4907-9B36-EA1B22A9BE55}" srcOrd="0" destOrd="0" presId="urn:microsoft.com/office/officeart/2005/8/layout/hierarchy1"/>
    <dgm:cxn modelId="{D6AF7E32-9CE9-4538-AC2E-8A9FE2986E07}" type="presParOf" srcId="{3756B232-7B47-4907-9B36-EA1B22A9BE55}" destId="{865B042B-B8C8-48D5-A632-74AA704DBF67}" srcOrd="0" destOrd="0" presId="urn:microsoft.com/office/officeart/2005/8/layout/hierarchy1"/>
    <dgm:cxn modelId="{8891AAB5-08F8-4C5E-917A-E675FD9B0DF5}" type="presParOf" srcId="{3756B232-7B47-4907-9B36-EA1B22A9BE55}" destId="{EA1CEBE6-648C-481F-A693-E9443C051765}" srcOrd="1" destOrd="0" presId="urn:microsoft.com/office/officeart/2005/8/layout/hierarchy1"/>
    <dgm:cxn modelId="{8202243F-A897-4975-8B05-23B15D04AF09}" type="presParOf" srcId="{EC6F176B-0A33-4610-95C9-FF5674FE1908}" destId="{B9D59584-7CDA-4B74-A07D-F7D4ED9E3A7B}" srcOrd="1" destOrd="0" presId="urn:microsoft.com/office/officeart/2005/8/layout/hierarchy1"/>
    <dgm:cxn modelId="{7F501349-F48A-44FE-A6D7-83AC6C7E4D2D}" type="presParOf" srcId="{B9D59584-7CDA-4B74-A07D-F7D4ED9E3A7B}" destId="{2E7722C4-3558-4E1E-8087-2707C10A59DC}" srcOrd="0" destOrd="0" presId="urn:microsoft.com/office/officeart/2005/8/layout/hierarchy1"/>
    <dgm:cxn modelId="{F88076AF-BCE1-4A40-A173-785564927F68}" type="presParOf" srcId="{B9D59584-7CDA-4B74-A07D-F7D4ED9E3A7B}" destId="{C09E712C-9E7B-4C83-B84A-F555F1AFDB2E}" srcOrd="1" destOrd="0" presId="urn:microsoft.com/office/officeart/2005/8/layout/hierarchy1"/>
    <dgm:cxn modelId="{95FD4DA4-E850-44EF-9615-0A98E2C9EAF1}" type="presParOf" srcId="{C09E712C-9E7B-4C83-B84A-F555F1AFDB2E}" destId="{BE40009E-AB7D-4C53-B323-B835FFE54EF4}" srcOrd="0" destOrd="0" presId="urn:microsoft.com/office/officeart/2005/8/layout/hierarchy1"/>
    <dgm:cxn modelId="{4F357349-3F0A-425A-89C6-3BB00B9817D6}" type="presParOf" srcId="{BE40009E-AB7D-4C53-B323-B835FFE54EF4}" destId="{E1862328-04CF-47E6-90CF-09F7C3E7104A}" srcOrd="0" destOrd="0" presId="urn:microsoft.com/office/officeart/2005/8/layout/hierarchy1"/>
    <dgm:cxn modelId="{E4FBDAFC-F1C9-47EA-857C-613E6DF6FBE8}" type="presParOf" srcId="{BE40009E-AB7D-4C53-B323-B835FFE54EF4}" destId="{1579CB0B-1E22-4722-9A29-CED8911C33EE}" srcOrd="1" destOrd="0" presId="urn:microsoft.com/office/officeart/2005/8/layout/hierarchy1"/>
    <dgm:cxn modelId="{8582864E-FEEF-4049-963D-6935060B45D1}" type="presParOf" srcId="{C09E712C-9E7B-4C83-B84A-F555F1AFDB2E}" destId="{E8495501-E1E8-41DD-84E3-008146E61C4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7722C4-3558-4E1E-8087-2707C10A59DC}">
      <dsp:nvSpPr>
        <dsp:cNvPr id="0" name=""/>
        <dsp:cNvSpPr/>
      </dsp:nvSpPr>
      <dsp:spPr>
        <a:xfrm>
          <a:off x="7422232" y="2989688"/>
          <a:ext cx="91440" cy="3092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9201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BD5177-4435-4A3E-B94A-0B91CAFA771B}">
      <dsp:nvSpPr>
        <dsp:cNvPr id="0" name=""/>
        <dsp:cNvSpPr/>
      </dsp:nvSpPr>
      <dsp:spPr>
        <a:xfrm>
          <a:off x="5441025" y="1921276"/>
          <a:ext cx="2026926" cy="3933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816"/>
              </a:lnTo>
              <a:lnTo>
                <a:pt x="2026926" y="294816"/>
              </a:lnTo>
              <a:lnTo>
                <a:pt x="2026926" y="39330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EA7E8-0AE5-4E38-961B-94C85CC8CC27}">
      <dsp:nvSpPr>
        <dsp:cNvPr id="0" name=""/>
        <dsp:cNvSpPr/>
      </dsp:nvSpPr>
      <dsp:spPr>
        <a:xfrm>
          <a:off x="5980007" y="3973994"/>
          <a:ext cx="125920" cy="445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116"/>
              </a:lnTo>
              <a:lnTo>
                <a:pt x="125920" y="347116"/>
              </a:lnTo>
              <a:lnTo>
                <a:pt x="125920" y="44560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C79FF5-537D-4784-91F0-B977F00A7431}">
      <dsp:nvSpPr>
        <dsp:cNvPr id="0" name=""/>
        <dsp:cNvSpPr/>
      </dsp:nvSpPr>
      <dsp:spPr>
        <a:xfrm>
          <a:off x="3697801" y="2989688"/>
          <a:ext cx="2282205" cy="3092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711"/>
              </a:lnTo>
              <a:lnTo>
                <a:pt x="2282205" y="210711"/>
              </a:lnTo>
              <a:lnTo>
                <a:pt x="2282205" y="309201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639E97-8715-4822-AFF8-C36233CE2ED3}">
      <dsp:nvSpPr>
        <dsp:cNvPr id="0" name=""/>
        <dsp:cNvSpPr/>
      </dsp:nvSpPr>
      <dsp:spPr>
        <a:xfrm>
          <a:off x="4192582" y="3973994"/>
          <a:ext cx="91856" cy="3694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917"/>
              </a:lnTo>
              <a:lnTo>
                <a:pt x="91856" y="270917"/>
              </a:lnTo>
              <a:lnTo>
                <a:pt x="91856" y="36940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04158F-EE57-4809-B0C1-359AA22F81F3}">
      <dsp:nvSpPr>
        <dsp:cNvPr id="0" name=""/>
        <dsp:cNvSpPr/>
      </dsp:nvSpPr>
      <dsp:spPr>
        <a:xfrm>
          <a:off x="3697801" y="2989688"/>
          <a:ext cx="494780" cy="3092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711"/>
              </a:lnTo>
              <a:lnTo>
                <a:pt x="494780" y="210711"/>
              </a:lnTo>
              <a:lnTo>
                <a:pt x="494780" y="309201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2ACC6A-D2CB-47B8-9756-A7C7E04CBCCC}">
      <dsp:nvSpPr>
        <dsp:cNvPr id="0" name=""/>
        <dsp:cNvSpPr/>
      </dsp:nvSpPr>
      <dsp:spPr>
        <a:xfrm>
          <a:off x="1668292" y="3973994"/>
          <a:ext cx="764942" cy="3092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711"/>
              </a:lnTo>
              <a:lnTo>
                <a:pt x="764942" y="210711"/>
              </a:lnTo>
              <a:lnTo>
                <a:pt x="764942" y="30920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716393-4188-4EB7-AEFD-575BA2F3F4EF}">
      <dsp:nvSpPr>
        <dsp:cNvPr id="0" name=""/>
        <dsp:cNvSpPr/>
      </dsp:nvSpPr>
      <dsp:spPr>
        <a:xfrm>
          <a:off x="653911" y="3973994"/>
          <a:ext cx="1014380" cy="309201"/>
        </a:xfrm>
        <a:custGeom>
          <a:avLst/>
          <a:gdLst/>
          <a:ahLst/>
          <a:cxnLst/>
          <a:rect l="0" t="0" r="0" b="0"/>
          <a:pathLst>
            <a:path>
              <a:moveTo>
                <a:pt x="1014380" y="0"/>
              </a:moveTo>
              <a:lnTo>
                <a:pt x="1014380" y="210711"/>
              </a:lnTo>
              <a:lnTo>
                <a:pt x="0" y="210711"/>
              </a:lnTo>
              <a:lnTo>
                <a:pt x="0" y="30920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6F1840-B042-4AD2-A8BD-93F09FEE2701}">
      <dsp:nvSpPr>
        <dsp:cNvPr id="0" name=""/>
        <dsp:cNvSpPr/>
      </dsp:nvSpPr>
      <dsp:spPr>
        <a:xfrm>
          <a:off x="1668292" y="2989688"/>
          <a:ext cx="2029509" cy="309201"/>
        </a:xfrm>
        <a:custGeom>
          <a:avLst/>
          <a:gdLst/>
          <a:ahLst/>
          <a:cxnLst/>
          <a:rect l="0" t="0" r="0" b="0"/>
          <a:pathLst>
            <a:path>
              <a:moveTo>
                <a:pt x="2029509" y="0"/>
              </a:moveTo>
              <a:lnTo>
                <a:pt x="2029509" y="210711"/>
              </a:lnTo>
              <a:lnTo>
                <a:pt x="0" y="210711"/>
              </a:lnTo>
              <a:lnTo>
                <a:pt x="0" y="309201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EAC848-BBF2-4607-B2F7-27C94830C28E}">
      <dsp:nvSpPr>
        <dsp:cNvPr id="0" name=""/>
        <dsp:cNvSpPr/>
      </dsp:nvSpPr>
      <dsp:spPr>
        <a:xfrm>
          <a:off x="3697801" y="1921276"/>
          <a:ext cx="1743223" cy="393306"/>
        </a:xfrm>
        <a:custGeom>
          <a:avLst/>
          <a:gdLst/>
          <a:ahLst/>
          <a:cxnLst/>
          <a:rect l="0" t="0" r="0" b="0"/>
          <a:pathLst>
            <a:path>
              <a:moveTo>
                <a:pt x="1743223" y="0"/>
              </a:moveTo>
              <a:lnTo>
                <a:pt x="1743223" y="294816"/>
              </a:lnTo>
              <a:lnTo>
                <a:pt x="0" y="294816"/>
              </a:lnTo>
              <a:lnTo>
                <a:pt x="0" y="39330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D52756-EB7C-4A98-AFA2-72B4D7DBDD68}">
      <dsp:nvSpPr>
        <dsp:cNvPr id="0" name=""/>
        <dsp:cNvSpPr/>
      </dsp:nvSpPr>
      <dsp:spPr>
        <a:xfrm>
          <a:off x="4355148" y="1246171"/>
          <a:ext cx="2171754" cy="67510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B9BCE8-25B1-4283-ABF1-041E44D57BFE}">
      <dsp:nvSpPr>
        <dsp:cNvPr id="0" name=""/>
        <dsp:cNvSpPr/>
      </dsp:nvSpPr>
      <dsp:spPr>
        <a:xfrm>
          <a:off x="4473276" y="1358394"/>
          <a:ext cx="2171754" cy="675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err="1" smtClean="0"/>
            <a:t>Adrenocortical</a:t>
          </a:r>
          <a:r>
            <a:rPr lang="en-US" sz="2400" b="1" kern="1200" dirty="0" smtClean="0"/>
            <a:t> hormones</a:t>
          </a:r>
          <a:endParaRPr lang="en-US" sz="2400" b="1" kern="1200" dirty="0"/>
        </a:p>
      </dsp:txBody>
      <dsp:txXfrm>
        <a:off x="4493049" y="1378167"/>
        <a:ext cx="2132208" cy="635558"/>
      </dsp:txXfrm>
    </dsp:sp>
    <dsp:sp modelId="{4C1CF855-7100-4408-B65D-CF24ACC9FA97}">
      <dsp:nvSpPr>
        <dsp:cNvPr id="0" name=""/>
        <dsp:cNvSpPr/>
      </dsp:nvSpPr>
      <dsp:spPr>
        <a:xfrm>
          <a:off x="2542739" y="2314583"/>
          <a:ext cx="2310124" cy="67510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4D5828-81C7-4A07-8E8F-D51003D53DCB}">
      <dsp:nvSpPr>
        <dsp:cNvPr id="0" name=""/>
        <dsp:cNvSpPr/>
      </dsp:nvSpPr>
      <dsp:spPr>
        <a:xfrm>
          <a:off x="2660868" y="2426805"/>
          <a:ext cx="2310124" cy="675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err="1" smtClean="0"/>
            <a:t>Hypersecretion</a:t>
          </a:r>
          <a:r>
            <a:rPr lang="en-US" sz="2000" b="1" kern="1200" dirty="0" smtClean="0"/>
            <a:t> </a:t>
          </a:r>
          <a:endParaRPr lang="en-US" sz="2000" b="1" kern="1200" dirty="0"/>
        </a:p>
      </dsp:txBody>
      <dsp:txXfrm>
        <a:off x="2680641" y="2446578"/>
        <a:ext cx="2270578" cy="635558"/>
      </dsp:txXfrm>
    </dsp:sp>
    <dsp:sp modelId="{502A3D01-7BA1-497F-9F57-7C93CE360184}">
      <dsp:nvSpPr>
        <dsp:cNvPr id="0" name=""/>
        <dsp:cNvSpPr/>
      </dsp:nvSpPr>
      <dsp:spPr>
        <a:xfrm>
          <a:off x="884017" y="3298889"/>
          <a:ext cx="1568550" cy="6751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DA1D3C-B8A4-4679-A124-8C9A67197315}">
      <dsp:nvSpPr>
        <dsp:cNvPr id="0" name=""/>
        <dsp:cNvSpPr/>
      </dsp:nvSpPr>
      <dsp:spPr>
        <a:xfrm>
          <a:off x="1002145" y="3411111"/>
          <a:ext cx="1568550" cy="675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Aldosterone</a:t>
          </a:r>
          <a:endParaRPr lang="en-US" sz="2000" b="1" kern="1200" dirty="0"/>
        </a:p>
      </dsp:txBody>
      <dsp:txXfrm>
        <a:off x="1021918" y="3430884"/>
        <a:ext cx="1529004" cy="635558"/>
      </dsp:txXfrm>
    </dsp:sp>
    <dsp:sp modelId="{C61E1DBA-6EE8-4647-BCA5-E81A658A5ADB}">
      <dsp:nvSpPr>
        <dsp:cNvPr id="0" name=""/>
        <dsp:cNvSpPr/>
      </dsp:nvSpPr>
      <dsp:spPr>
        <a:xfrm>
          <a:off x="7097" y="4283196"/>
          <a:ext cx="1293628" cy="67510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11577D-BD9C-44F1-8880-A49FD3E70812}">
      <dsp:nvSpPr>
        <dsp:cNvPr id="0" name=""/>
        <dsp:cNvSpPr/>
      </dsp:nvSpPr>
      <dsp:spPr>
        <a:xfrm>
          <a:off x="125225" y="4395418"/>
          <a:ext cx="1293628" cy="675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Conn’s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syndrome </a:t>
          </a:r>
          <a:endParaRPr lang="en-US" sz="2000" b="1" kern="1200" dirty="0"/>
        </a:p>
      </dsp:txBody>
      <dsp:txXfrm>
        <a:off x="144998" y="4415191"/>
        <a:ext cx="1254082" cy="635558"/>
      </dsp:txXfrm>
    </dsp:sp>
    <dsp:sp modelId="{0D6D5D4B-79E1-416A-ADDA-F453625CE15C}">
      <dsp:nvSpPr>
        <dsp:cNvPr id="0" name=""/>
        <dsp:cNvSpPr/>
      </dsp:nvSpPr>
      <dsp:spPr>
        <a:xfrm>
          <a:off x="1536983" y="4283196"/>
          <a:ext cx="1792504" cy="67510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7CA1D8-D90F-4A3D-B47B-9A4CBC386679}">
      <dsp:nvSpPr>
        <dsp:cNvPr id="0" name=""/>
        <dsp:cNvSpPr/>
      </dsp:nvSpPr>
      <dsp:spPr>
        <a:xfrm>
          <a:off x="1655111" y="4395418"/>
          <a:ext cx="1792504" cy="675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2ry Hyper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/>
            <a:t>Aldosteronism</a:t>
          </a:r>
          <a:endParaRPr lang="en-US" sz="2000" b="1" kern="1200" dirty="0"/>
        </a:p>
      </dsp:txBody>
      <dsp:txXfrm>
        <a:off x="1674884" y="4415191"/>
        <a:ext cx="1752958" cy="635558"/>
      </dsp:txXfrm>
    </dsp:sp>
    <dsp:sp modelId="{47901C36-96B0-45BE-92C7-0CF56B4AB483}">
      <dsp:nvSpPr>
        <dsp:cNvPr id="0" name=""/>
        <dsp:cNvSpPr/>
      </dsp:nvSpPr>
      <dsp:spPr>
        <a:xfrm>
          <a:off x="3661003" y="3298889"/>
          <a:ext cx="1063157" cy="6751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344C99-4BE0-4B1D-B3BA-AD09CA74F706}">
      <dsp:nvSpPr>
        <dsp:cNvPr id="0" name=""/>
        <dsp:cNvSpPr/>
      </dsp:nvSpPr>
      <dsp:spPr>
        <a:xfrm>
          <a:off x="3779132" y="3411111"/>
          <a:ext cx="1063157" cy="675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Cortisol</a:t>
          </a:r>
          <a:endParaRPr lang="en-US" sz="2000" b="1" kern="1200" dirty="0"/>
        </a:p>
      </dsp:txBody>
      <dsp:txXfrm>
        <a:off x="3798905" y="3430884"/>
        <a:ext cx="1023611" cy="635558"/>
      </dsp:txXfrm>
    </dsp:sp>
    <dsp:sp modelId="{F07B4409-AA0D-4F7E-895E-436EAFA83826}">
      <dsp:nvSpPr>
        <dsp:cNvPr id="0" name=""/>
        <dsp:cNvSpPr/>
      </dsp:nvSpPr>
      <dsp:spPr>
        <a:xfrm>
          <a:off x="3657601" y="4343402"/>
          <a:ext cx="1253675" cy="67510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B4B777-8BD3-4AB8-80F0-65B91C60B72A}">
      <dsp:nvSpPr>
        <dsp:cNvPr id="0" name=""/>
        <dsp:cNvSpPr/>
      </dsp:nvSpPr>
      <dsp:spPr>
        <a:xfrm>
          <a:off x="3775730" y="4455624"/>
          <a:ext cx="1253675" cy="675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Cushing’s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syndrome </a:t>
          </a:r>
          <a:endParaRPr lang="en-US" sz="2000" b="1" kern="1200" dirty="0"/>
        </a:p>
      </dsp:txBody>
      <dsp:txXfrm>
        <a:off x="3795503" y="4475397"/>
        <a:ext cx="1214129" cy="635558"/>
      </dsp:txXfrm>
    </dsp:sp>
    <dsp:sp modelId="{1023D639-FC4E-4CA8-96F7-588E14F510B8}">
      <dsp:nvSpPr>
        <dsp:cNvPr id="0" name=""/>
        <dsp:cNvSpPr/>
      </dsp:nvSpPr>
      <dsp:spPr>
        <a:xfrm>
          <a:off x="5448429" y="3298889"/>
          <a:ext cx="1063157" cy="6751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ECA5B6-3F7C-4A01-8FB5-E6B9590C1F70}">
      <dsp:nvSpPr>
        <dsp:cNvPr id="0" name=""/>
        <dsp:cNvSpPr/>
      </dsp:nvSpPr>
      <dsp:spPr>
        <a:xfrm>
          <a:off x="5566557" y="3411111"/>
          <a:ext cx="1063157" cy="675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DHEA</a:t>
          </a:r>
          <a:endParaRPr lang="en-US" sz="2000" b="1" kern="1200" dirty="0"/>
        </a:p>
      </dsp:txBody>
      <dsp:txXfrm>
        <a:off x="5586330" y="3430884"/>
        <a:ext cx="1023611" cy="635558"/>
      </dsp:txXfrm>
    </dsp:sp>
    <dsp:sp modelId="{406A040F-E299-478A-B2BC-10486765D3C3}">
      <dsp:nvSpPr>
        <dsp:cNvPr id="0" name=""/>
        <dsp:cNvSpPr/>
      </dsp:nvSpPr>
      <dsp:spPr>
        <a:xfrm>
          <a:off x="5181597" y="4419601"/>
          <a:ext cx="1848660" cy="67510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6FC43B-8B33-4705-8EC5-3C885647D962}">
      <dsp:nvSpPr>
        <dsp:cNvPr id="0" name=""/>
        <dsp:cNvSpPr/>
      </dsp:nvSpPr>
      <dsp:spPr>
        <a:xfrm>
          <a:off x="5299726" y="4531823"/>
          <a:ext cx="1848660" cy="675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/>
            <a:t>Adrenogenital</a:t>
          </a:r>
          <a:endParaRPr lang="en-US" sz="2000" b="1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Syndrome</a:t>
          </a:r>
          <a:endParaRPr lang="en-US" sz="2000" b="1" kern="1200" dirty="0"/>
        </a:p>
      </dsp:txBody>
      <dsp:txXfrm>
        <a:off x="5319499" y="4551596"/>
        <a:ext cx="1809114" cy="635558"/>
      </dsp:txXfrm>
    </dsp:sp>
    <dsp:sp modelId="{865B042B-B8C8-48D5-A632-74AA704DBF67}">
      <dsp:nvSpPr>
        <dsp:cNvPr id="0" name=""/>
        <dsp:cNvSpPr/>
      </dsp:nvSpPr>
      <dsp:spPr>
        <a:xfrm>
          <a:off x="6374329" y="2314583"/>
          <a:ext cx="2187244" cy="67510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1CEBE6-648C-481F-A693-E9443C051765}">
      <dsp:nvSpPr>
        <dsp:cNvPr id="0" name=""/>
        <dsp:cNvSpPr/>
      </dsp:nvSpPr>
      <dsp:spPr>
        <a:xfrm>
          <a:off x="6492458" y="2426805"/>
          <a:ext cx="2187244" cy="675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err="1" smtClean="0"/>
            <a:t>Hyposecretion</a:t>
          </a:r>
          <a:endParaRPr lang="en-US" sz="2400" b="1" kern="1200" dirty="0"/>
        </a:p>
      </dsp:txBody>
      <dsp:txXfrm>
        <a:off x="6512231" y="2446578"/>
        <a:ext cx="2147698" cy="635558"/>
      </dsp:txXfrm>
    </dsp:sp>
    <dsp:sp modelId="{E1862328-04CF-47E6-90CF-09F7C3E7104A}">
      <dsp:nvSpPr>
        <dsp:cNvPr id="0" name=""/>
        <dsp:cNvSpPr/>
      </dsp:nvSpPr>
      <dsp:spPr>
        <a:xfrm>
          <a:off x="6747843" y="3298889"/>
          <a:ext cx="1440216" cy="6751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79CB0B-1E22-4722-9A29-CED8911C33EE}">
      <dsp:nvSpPr>
        <dsp:cNvPr id="0" name=""/>
        <dsp:cNvSpPr/>
      </dsp:nvSpPr>
      <dsp:spPr>
        <a:xfrm>
          <a:off x="6865972" y="3411111"/>
          <a:ext cx="1440216" cy="675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Addison’s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Disease</a:t>
          </a:r>
          <a:endParaRPr lang="en-US" sz="2000" b="1" kern="1200" dirty="0"/>
        </a:p>
      </dsp:txBody>
      <dsp:txXfrm>
        <a:off x="6885745" y="3430884"/>
        <a:ext cx="1400670" cy="6355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1C4CC-9855-49C2-A9DF-D1F3DDE0F471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44B36-5887-40C0-A26B-E202BDE055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31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85725"/>
            <a:ext cx="37496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88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2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09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739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6874"/>
            <a:ext cx="8229600" cy="10207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27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9284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969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235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0325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6649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72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81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564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0720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1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C8CFA-F177-4ED6-AC6F-75F77FD1FFD9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8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4974"/>
            <a:ext cx="8229600" cy="98266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1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rgbClr val="CC9900"/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4974"/>
            <a:ext cx="8229600" cy="98266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7" y="0"/>
            <a:ext cx="1274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91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rgbClr val="CC9900"/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1219200"/>
            <a:ext cx="5410200" cy="2514601"/>
          </a:xfrm>
          <a:solidFill>
            <a:srgbClr val="171CFB"/>
          </a:solidFill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ADRENAL GLAND DISORDERS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685800" y="4267200"/>
            <a:ext cx="7848600" cy="2133600"/>
          </a:xfrm>
          <a:prstGeom prst="ellipse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</a:rPr>
              <a:t>Dr. Hany Ahmed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Arial Narrow" pitchFamily="34" charset="0"/>
              </a:rPr>
              <a:t>Assistant Professor of Physiology (MD, PhD).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Arial Narrow" pitchFamily="34" charset="0"/>
              </a:rPr>
              <a:t>Al </a:t>
            </a:r>
            <a:r>
              <a:rPr lang="en-US" sz="2000" b="1" dirty="0" err="1" smtClean="0">
                <a:solidFill>
                  <a:srgbClr val="002060"/>
                </a:solidFill>
                <a:latin typeface="Arial Narrow" pitchFamily="34" charset="0"/>
              </a:rPr>
              <a:t>Maarefa</a:t>
            </a:r>
            <a:r>
              <a:rPr lang="en-US" sz="2000" b="1" dirty="0" smtClean="0">
                <a:solidFill>
                  <a:srgbClr val="002060"/>
                </a:solidFill>
                <a:latin typeface="Arial Narrow" pitchFamily="34" charset="0"/>
              </a:rPr>
              <a:t> Colleges (KSA) &amp; </a:t>
            </a:r>
            <a:r>
              <a:rPr lang="en-US" sz="2000" b="1" dirty="0" err="1" smtClean="0">
                <a:solidFill>
                  <a:srgbClr val="002060"/>
                </a:solidFill>
                <a:latin typeface="Arial Narrow" pitchFamily="34" charset="0"/>
              </a:rPr>
              <a:t>Zagazig</a:t>
            </a:r>
            <a:r>
              <a:rPr lang="en-US" sz="2000" b="1" dirty="0" smtClean="0">
                <a:solidFill>
                  <a:srgbClr val="002060"/>
                </a:solidFill>
                <a:latin typeface="Arial Narrow" pitchFamily="34" charset="0"/>
              </a:rPr>
              <a:t> University (ARE)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Arial Narrow" pitchFamily="34" charset="0"/>
              </a:rPr>
              <a:t>Specialist of Diabetes, Metabolism and Obesity </a:t>
            </a:r>
          </a:p>
          <a:p>
            <a:pPr algn="ctr"/>
            <a:r>
              <a:rPr lang="en-US" sz="2000" b="1" dirty="0" err="1" smtClean="0">
                <a:solidFill>
                  <a:srgbClr val="002060"/>
                </a:solidFill>
                <a:latin typeface="Arial Narrow" pitchFamily="34" charset="0"/>
              </a:rPr>
              <a:t>Zagazig</a:t>
            </a:r>
            <a:r>
              <a:rPr lang="en-US" sz="2000" b="1" dirty="0" smtClean="0">
                <a:solidFill>
                  <a:srgbClr val="002060"/>
                </a:solidFill>
                <a:latin typeface="Arial Narrow" pitchFamily="34" charset="0"/>
              </a:rPr>
              <a:t> Obesity Management &amp; Research Unit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24578" name="Picture 2" descr="http://footage.framepool.com/shotimg/qf/"/>
          <p:cNvPicPr>
            <a:picLocks noChangeAspect="1" noChangeArrowheads="1"/>
          </p:cNvPicPr>
          <p:nvPr/>
        </p:nvPicPr>
        <p:blipFill>
          <a:blip r:embed="rId2"/>
          <a:srcRect l="35417" r="26042"/>
          <a:stretch>
            <a:fillRect/>
          </a:stretch>
        </p:blipFill>
        <p:spPr bwMode="auto">
          <a:xfrm>
            <a:off x="457200" y="762001"/>
            <a:ext cx="281940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312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171CFB"/>
          </a:solidFill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HYPERALDOSTERONISM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22437"/>
            <a:ext cx="8686800" cy="4525963"/>
          </a:xfrm>
        </p:spPr>
        <p:txBody>
          <a:bodyPr/>
          <a:lstStyle/>
          <a:p>
            <a:pPr algn="just"/>
            <a:r>
              <a:rPr lang="en-US" b="1" u="sng" dirty="0" smtClean="0"/>
              <a:t>Primary hyperaldosteronism (Conn’s syndrome):</a:t>
            </a:r>
            <a:endParaRPr lang="en-US" u="sng" dirty="0" smtClean="0"/>
          </a:p>
          <a:p>
            <a:pPr lvl="1" algn="just"/>
            <a:r>
              <a:rPr lang="en-US" b="1" dirty="0" smtClean="0"/>
              <a:t>Cause:</a:t>
            </a:r>
          </a:p>
          <a:p>
            <a:pPr lvl="2" algn="just"/>
            <a:r>
              <a:rPr lang="en-US" sz="2800" b="1" dirty="0" smtClean="0"/>
              <a:t>Adrenal tumor </a:t>
            </a:r>
            <a:r>
              <a:rPr lang="en-US" sz="2800" dirty="0" smtClean="0"/>
              <a:t>of </a:t>
            </a:r>
            <a:r>
              <a:rPr lang="en-US" sz="2800" dirty="0" err="1" smtClean="0"/>
              <a:t>aldosterone</a:t>
            </a:r>
            <a:r>
              <a:rPr lang="en-US" sz="2800" dirty="0" smtClean="0"/>
              <a:t> – secreting cells</a:t>
            </a:r>
          </a:p>
          <a:p>
            <a:pPr algn="just"/>
            <a:endParaRPr lang="en-US" b="1" dirty="0" smtClean="0"/>
          </a:p>
          <a:p>
            <a:pPr algn="just"/>
            <a:r>
              <a:rPr lang="en-US" b="1" u="sng" dirty="0" smtClean="0"/>
              <a:t>Secondary hyperaldosteronism:</a:t>
            </a:r>
          </a:p>
          <a:p>
            <a:pPr lvl="1" algn="just"/>
            <a:r>
              <a:rPr lang="en-US" b="1" dirty="0" smtClean="0"/>
              <a:t>Cause:</a:t>
            </a:r>
          </a:p>
          <a:p>
            <a:pPr lvl="2" algn="just"/>
            <a:r>
              <a:rPr lang="en-US" sz="2800" dirty="0" smtClean="0"/>
              <a:t>Inappropriately high activity of </a:t>
            </a:r>
            <a:r>
              <a:rPr lang="en-US" sz="2800" b="1" dirty="0" smtClean="0"/>
              <a:t>renin-angiotensin-aldosterone system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553200" cy="533400"/>
          </a:xfrm>
          <a:solidFill>
            <a:srgbClr val="171CFB"/>
          </a:solidFill>
        </p:spPr>
        <p:txBody>
          <a:bodyPr>
            <a:noAutofit/>
          </a:bodyPr>
          <a:lstStyle/>
          <a:p>
            <a:pPr lvl="0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sz="4800" b="1" dirty="0" smtClean="0">
                <a:solidFill>
                  <a:srgbClr val="FFFF00"/>
                </a:solidFill>
              </a:rPr>
              <a:t> CUSHING’S SYNDROME </a:t>
            </a:r>
            <a:r>
              <a:rPr lang="en-US" sz="4800" dirty="0" smtClean="0">
                <a:solidFill>
                  <a:srgbClr val="FFFF00"/>
                </a:solidFill>
              </a:rPr>
              <a:t/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617220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en-US" sz="3700" dirty="0" smtClean="0"/>
              <a:t>Prolonged excessive production of </a:t>
            </a:r>
            <a:r>
              <a:rPr lang="en-US" sz="3700" b="1" u="sng" dirty="0" smtClean="0"/>
              <a:t>C</a:t>
            </a:r>
            <a:r>
              <a:rPr lang="en-US" sz="3700" dirty="0" smtClean="0"/>
              <a:t>ortisol due to:</a:t>
            </a:r>
          </a:p>
          <a:p>
            <a:pPr lvl="0" algn="just">
              <a:lnSpc>
                <a:spcPct val="120000"/>
              </a:lnSpc>
            </a:pPr>
            <a:r>
              <a:rPr lang="en-US" sz="3700" b="1" u="sng" dirty="0" smtClean="0"/>
              <a:t>Causes: </a:t>
            </a:r>
          </a:p>
          <a:p>
            <a:pPr lvl="0" algn="just">
              <a:lnSpc>
                <a:spcPct val="120000"/>
              </a:lnSpc>
              <a:buNone/>
            </a:pPr>
            <a:r>
              <a:rPr lang="en-US" sz="3700" b="1" dirty="0" smtClean="0"/>
              <a:t>    1- Adrenal</a:t>
            </a:r>
            <a:r>
              <a:rPr lang="en-US" sz="3700" dirty="0" smtClean="0"/>
              <a:t> tumor  </a:t>
            </a:r>
            <a:r>
              <a:rPr lang="en-US" sz="3700" b="1" dirty="0" smtClean="0"/>
              <a:t>(Cushing </a:t>
            </a:r>
            <a:r>
              <a:rPr lang="en-US" sz="3700" b="1" baseline="46000" dirty="0" smtClean="0"/>
              <a:t>,</a:t>
            </a:r>
            <a:r>
              <a:rPr lang="en-US" sz="3700" b="1" dirty="0" smtClean="0"/>
              <a:t>s syndrome)</a:t>
            </a:r>
            <a:r>
              <a:rPr lang="en-US" sz="3700" b="1" dirty="0" smtClean="0">
                <a:sym typeface="Wingdings"/>
              </a:rPr>
              <a:t> </a:t>
            </a:r>
            <a:r>
              <a:rPr lang="en-US" sz="3700" dirty="0" smtClean="0">
                <a:sym typeface="Wingdings"/>
              </a:rPr>
              <a:t> </a:t>
            </a:r>
            <a:r>
              <a:rPr lang="en-US" sz="3700" dirty="0" smtClean="0"/>
              <a:t> </a:t>
            </a:r>
            <a:r>
              <a:rPr lang="en-US" sz="3700" dirty="0" smtClean="0">
                <a:sym typeface="Wingdings"/>
              </a:rPr>
              <a:t> </a:t>
            </a:r>
            <a:r>
              <a:rPr lang="en-US" sz="3700" dirty="0" smtClean="0"/>
              <a:t>Cortisol.</a:t>
            </a:r>
          </a:p>
          <a:p>
            <a:pPr lvl="0" algn="just">
              <a:lnSpc>
                <a:spcPct val="120000"/>
              </a:lnSpc>
              <a:buNone/>
            </a:pPr>
            <a:r>
              <a:rPr lang="en-US" sz="3700" b="1" dirty="0" smtClean="0"/>
              <a:t>    2- Pituitary</a:t>
            </a:r>
            <a:r>
              <a:rPr lang="en-US" sz="3700" dirty="0" smtClean="0"/>
              <a:t> adenoma </a:t>
            </a:r>
            <a:r>
              <a:rPr lang="en-US" sz="3700" b="1" dirty="0" smtClean="0"/>
              <a:t>(Cushing </a:t>
            </a:r>
            <a:r>
              <a:rPr lang="en-US" sz="3700" b="1" baseline="46000" dirty="0" smtClean="0"/>
              <a:t>,</a:t>
            </a:r>
            <a:r>
              <a:rPr lang="en-US" sz="3700" b="1" dirty="0" smtClean="0"/>
              <a:t>s disease)</a:t>
            </a:r>
            <a:r>
              <a:rPr lang="en-US" sz="3700" dirty="0" smtClean="0">
                <a:sym typeface="Wingdings"/>
              </a:rPr>
              <a:t>   </a:t>
            </a:r>
            <a:r>
              <a:rPr lang="en-US" sz="3700" dirty="0" smtClean="0"/>
              <a:t> ACTH </a:t>
            </a:r>
            <a:r>
              <a:rPr lang="en-US" sz="3700" dirty="0" smtClean="0">
                <a:sym typeface="Wingdings"/>
              </a:rPr>
              <a:t></a:t>
            </a:r>
            <a:r>
              <a:rPr lang="en-US" sz="3700" dirty="0" smtClean="0"/>
              <a:t> adrenal hyperplasia.</a:t>
            </a:r>
          </a:p>
          <a:p>
            <a:pPr lvl="0" algn="just">
              <a:lnSpc>
                <a:spcPct val="120000"/>
              </a:lnSpc>
            </a:pPr>
            <a:r>
              <a:rPr lang="en-US" sz="3700" b="1" u="sng" dirty="0" smtClean="0"/>
              <a:t>Clinical picture:</a:t>
            </a:r>
            <a:endParaRPr lang="en-US" sz="3700" dirty="0" smtClean="0"/>
          </a:p>
          <a:p>
            <a:pPr marL="514350" lvl="0" indent="-514350" algn="just">
              <a:lnSpc>
                <a:spcPct val="120000"/>
              </a:lnSpc>
              <a:buFont typeface="+mj-lt"/>
              <a:buAutoNum type="arabicParenR"/>
            </a:pPr>
            <a:r>
              <a:rPr lang="en-US" sz="3700" b="1" u="sng" dirty="0" smtClean="0"/>
              <a:t>Wasting &amp; weakness of skeletal muscles</a:t>
            </a:r>
            <a:r>
              <a:rPr lang="en-US" sz="3700" dirty="0" smtClean="0"/>
              <a:t> due to:</a:t>
            </a:r>
          </a:p>
          <a:p>
            <a:pPr lvl="0" algn="just">
              <a:lnSpc>
                <a:spcPct val="120000"/>
              </a:lnSpc>
            </a:pPr>
            <a:r>
              <a:rPr lang="en-US" sz="3700" dirty="0" smtClean="0"/>
              <a:t>Protein breakdown of muscle.</a:t>
            </a:r>
          </a:p>
          <a:p>
            <a:pPr marL="514350" lvl="0" indent="-514350" algn="just">
              <a:lnSpc>
                <a:spcPct val="120000"/>
              </a:lnSpc>
              <a:buNone/>
            </a:pPr>
            <a:r>
              <a:rPr lang="en-US" sz="3700" b="1" dirty="0" smtClean="0"/>
              <a:t>2)   </a:t>
            </a:r>
            <a:r>
              <a:rPr lang="en-US" sz="3700" b="1" u="sng" dirty="0" smtClean="0"/>
              <a:t>Abnormal distribution of fat:</a:t>
            </a:r>
            <a:endParaRPr lang="en-US" sz="3700" dirty="0" smtClean="0"/>
          </a:p>
          <a:p>
            <a:pPr lvl="0" algn="just">
              <a:lnSpc>
                <a:spcPct val="120000"/>
              </a:lnSpc>
            </a:pPr>
            <a:r>
              <a:rPr lang="en-US" sz="3700" dirty="0" smtClean="0"/>
              <a:t>Face becomes rounded </a:t>
            </a:r>
            <a:r>
              <a:rPr lang="en-US" sz="3700" b="1" dirty="0" smtClean="0"/>
              <a:t>(= moon-face)</a:t>
            </a:r>
            <a:r>
              <a:rPr lang="en-US" sz="3700" dirty="0" smtClean="0"/>
              <a:t>.</a:t>
            </a:r>
          </a:p>
          <a:p>
            <a:pPr lvl="0" algn="just">
              <a:lnSpc>
                <a:spcPct val="120000"/>
              </a:lnSpc>
            </a:pPr>
            <a:r>
              <a:rPr lang="en-US" sz="3700" dirty="0" smtClean="0"/>
              <a:t>Fat deposition in </a:t>
            </a:r>
            <a:r>
              <a:rPr lang="en-US" sz="3700" dirty="0" err="1" smtClean="0"/>
              <a:t>supraclavicular</a:t>
            </a:r>
            <a:r>
              <a:rPr lang="en-US" sz="3700" dirty="0" smtClean="0"/>
              <a:t> region and on back  of neck </a:t>
            </a:r>
            <a:r>
              <a:rPr lang="en-US" sz="3700" b="1" dirty="0" smtClean="0"/>
              <a:t>(buffalo-neck).</a:t>
            </a:r>
            <a:endParaRPr lang="en-US" sz="3700" dirty="0" smtClean="0"/>
          </a:p>
          <a:p>
            <a:pPr marL="514350" lvl="0" indent="-514350" algn="just">
              <a:lnSpc>
                <a:spcPct val="120000"/>
              </a:lnSpc>
              <a:buNone/>
            </a:pPr>
            <a:r>
              <a:rPr lang="en-US" sz="3700" b="1" dirty="0" smtClean="0"/>
              <a:t>3)   </a:t>
            </a:r>
            <a:r>
              <a:rPr lang="en-US" sz="3700" b="1" u="sng" dirty="0" smtClean="0"/>
              <a:t>Hyperglycemia &amp; glucosuria</a:t>
            </a:r>
            <a:r>
              <a:rPr lang="en-US" sz="3700" dirty="0" smtClean="0"/>
              <a:t> </a:t>
            </a:r>
            <a:r>
              <a:rPr lang="en-US" sz="3700" b="1" dirty="0" smtClean="0"/>
              <a:t>(=Adrenal diabetes).</a:t>
            </a:r>
            <a:endParaRPr lang="en-US" sz="3700" dirty="0" smtClean="0"/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2562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553200" cy="762000"/>
          </a:xfrm>
          <a:solidFill>
            <a:srgbClr val="171CFB"/>
          </a:solidFill>
        </p:spPr>
        <p:txBody>
          <a:bodyPr>
            <a:noAutofit/>
          </a:bodyPr>
          <a:lstStyle/>
          <a:p>
            <a:pPr lvl="0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sz="4800" b="1" dirty="0" smtClean="0">
                <a:solidFill>
                  <a:srgbClr val="FFFF00"/>
                </a:solidFill>
              </a:rPr>
              <a:t> CUSHING’S SYNDROME </a:t>
            </a:r>
            <a:r>
              <a:rPr lang="en-US" sz="4800" dirty="0" smtClean="0">
                <a:solidFill>
                  <a:srgbClr val="FFFF00"/>
                </a:solidFill>
              </a:rPr>
              <a:t/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6096000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arenR" startAt="4"/>
            </a:pPr>
            <a:r>
              <a:rPr lang="en-US" sz="2800" b="1" u="sng" dirty="0" smtClean="0"/>
              <a:t>Pendulous abdomen with Purplish </a:t>
            </a:r>
            <a:r>
              <a:rPr lang="en-US" sz="2800" b="1" u="sng" dirty="0" err="1" smtClean="0"/>
              <a:t>striae</a:t>
            </a:r>
            <a:r>
              <a:rPr lang="en-US" sz="2800" dirty="0" smtClean="0"/>
              <a:t> (due to stretching of skin and tearing of weak subcutaneous tissues).</a:t>
            </a:r>
          </a:p>
          <a:p>
            <a:pPr marL="514350" lvl="0" indent="-514350" algn="just">
              <a:buFont typeface="+mj-lt"/>
              <a:buAutoNum type="arabicParenR" startAt="4"/>
            </a:pPr>
            <a:r>
              <a:rPr lang="en-US" sz="2800" b="1" u="sng" dirty="0" smtClean="0"/>
              <a:t>Skin</a:t>
            </a:r>
            <a:r>
              <a:rPr lang="en-US" sz="2800" dirty="0" smtClean="0"/>
              <a:t> is thin with easy bruising, acne and excess body and facial hair.</a:t>
            </a:r>
          </a:p>
          <a:p>
            <a:pPr marL="514350" lvl="0" indent="-514350" algn="just">
              <a:buFont typeface="+mj-lt"/>
              <a:buAutoNum type="arabicParenR" startAt="4"/>
            </a:pPr>
            <a:r>
              <a:rPr lang="en-US" sz="2800" b="1" u="sng" dirty="0" smtClean="0"/>
              <a:t>Osteoporosis</a:t>
            </a:r>
            <a:r>
              <a:rPr lang="en-US" sz="2800" dirty="0" smtClean="0"/>
              <a:t> due to loss of protein matrix &amp; demineralization of bones.</a:t>
            </a:r>
          </a:p>
          <a:p>
            <a:pPr marL="514350" lvl="0" indent="-514350" algn="just">
              <a:buFont typeface="+mj-lt"/>
              <a:buAutoNum type="arabicParenR" startAt="4"/>
            </a:pPr>
            <a:r>
              <a:rPr lang="en-US" sz="2800" b="1" u="sng" dirty="0" err="1" smtClean="0"/>
              <a:t>Polycythaemia</a:t>
            </a:r>
            <a:r>
              <a:rPr lang="en-US" sz="2800" u="sng" dirty="0" smtClean="0"/>
              <a:t> </a:t>
            </a:r>
            <a:r>
              <a:rPr lang="en-US" sz="2800" dirty="0" smtClean="0"/>
              <a:t>&amp; </a:t>
            </a:r>
            <a:r>
              <a:rPr lang="en-US" sz="2800" dirty="0" smtClean="0">
                <a:sym typeface="Wingdings"/>
              </a:rPr>
              <a:t></a:t>
            </a:r>
            <a:r>
              <a:rPr lang="en-US" sz="2800" dirty="0" smtClean="0"/>
              <a:t> lymphocytes and </a:t>
            </a:r>
            <a:r>
              <a:rPr lang="en-US" sz="2800" dirty="0" err="1" smtClean="0"/>
              <a:t>eosinophils</a:t>
            </a:r>
            <a:r>
              <a:rPr lang="en-US" sz="2800" dirty="0" smtClean="0"/>
              <a:t>.</a:t>
            </a:r>
          </a:p>
          <a:p>
            <a:pPr marL="514350" lvl="0" indent="-514350" algn="just">
              <a:buFont typeface="+mj-lt"/>
              <a:buAutoNum type="arabicParenR" startAt="4"/>
            </a:pPr>
            <a:r>
              <a:rPr lang="en-US" sz="2800" b="1" u="sng" dirty="0" smtClean="0"/>
              <a:t>Retention of Na</a:t>
            </a:r>
            <a:r>
              <a:rPr lang="en-US" sz="2800" b="1" u="sng" baseline="30000" dirty="0" smtClean="0"/>
              <a:t>+</a:t>
            </a:r>
            <a:r>
              <a:rPr lang="en-US" sz="2800" b="1" u="sng" dirty="0" smtClean="0"/>
              <a:t> &amp; fluids</a:t>
            </a:r>
            <a:r>
              <a:rPr lang="en-US" sz="2800" b="1" dirty="0" smtClean="0"/>
              <a:t> </a:t>
            </a:r>
            <a:r>
              <a:rPr lang="en-US" sz="2800" b="1" dirty="0" smtClean="0">
                <a:sym typeface="Wingdings"/>
              </a:rPr>
              <a:t>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oedema</a:t>
            </a:r>
            <a:r>
              <a:rPr lang="en-US" sz="2800" b="1" dirty="0" smtClean="0"/>
              <a:t> &amp; hypertension.</a:t>
            </a:r>
          </a:p>
          <a:p>
            <a:pPr marL="514350" lvl="0" indent="-514350" algn="just">
              <a:buFont typeface="+mj-lt"/>
              <a:buAutoNum type="arabicParenR" startAt="4"/>
            </a:pPr>
            <a:r>
              <a:rPr lang="en-US" sz="2800" b="1" u="sng" dirty="0" err="1" smtClean="0"/>
              <a:t>Hypokalaemia</a:t>
            </a:r>
            <a:r>
              <a:rPr lang="en-US" sz="2800" b="1" u="sng" dirty="0" smtClean="0"/>
              <a:t>.</a:t>
            </a:r>
            <a:endParaRPr lang="en-US" sz="2800" dirty="0" smtClean="0"/>
          </a:p>
          <a:p>
            <a:pPr marL="514350" lvl="0" indent="-514350" algn="just">
              <a:lnSpc>
                <a:spcPct val="120000"/>
              </a:lnSpc>
              <a:buNone/>
            </a:pPr>
            <a:endParaRPr lang="en-US" sz="3600" dirty="0" smtClean="0"/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2562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9753600" cy="61722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4800" b="1" dirty="0" smtClean="0"/>
              <a:t>C </a:t>
            </a:r>
            <a:r>
              <a:rPr lang="en-US" sz="2200" b="1" dirty="0" smtClean="0"/>
              <a:t>CENTRAL OBESITY, CERVICAL FAT PADS, COLLAGEN FIBER WEAKNESS</a:t>
            </a:r>
          </a:p>
          <a:p>
            <a:pPr>
              <a:lnSpc>
                <a:spcPct val="80000"/>
              </a:lnSpc>
            </a:pPr>
            <a:r>
              <a:rPr lang="en-US" sz="4800" b="1" dirty="0" smtClean="0"/>
              <a:t>U </a:t>
            </a:r>
            <a:r>
              <a:rPr lang="en-US" sz="2200" b="1" dirty="0" smtClean="0"/>
              <a:t>URINARY FREE CORTISOL &amp; GLUCOSE INCREASE</a:t>
            </a:r>
          </a:p>
          <a:p>
            <a:pPr>
              <a:lnSpc>
                <a:spcPct val="80000"/>
              </a:lnSpc>
            </a:pPr>
            <a:r>
              <a:rPr lang="en-US" sz="4800" b="1" dirty="0" smtClean="0"/>
              <a:t>S  </a:t>
            </a:r>
            <a:r>
              <a:rPr lang="en-US" sz="2200" b="1" dirty="0" smtClean="0"/>
              <a:t>STRIAE &amp; SUPPRESSED IMMUNITY</a:t>
            </a:r>
          </a:p>
          <a:p>
            <a:pPr>
              <a:lnSpc>
                <a:spcPct val="80000"/>
              </a:lnSpc>
            </a:pPr>
            <a:r>
              <a:rPr lang="en-US" sz="4800" b="1" dirty="0" smtClean="0"/>
              <a:t>H </a:t>
            </a:r>
            <a:r>
              <a:rPr lang="en-US" sz="2200" b="1" dirty="0" smtClean="0"/>
              <a:t>HYPERGLYCEMIA, HYPERTENSION &amp; HIRSUTISM</a:t>
            </a:r>
          </a:p>
          <a:p>
            <a:pPr>
              <a:lnSpc>
                <a:spcPct val="80000"/>
              </a:lnSpc>
            </a:pPr>
            <a:r>
              <a:rPr lang="en-US" sz="4800" b="1" dirty="0" smtClean="0"/>
              <a:t> I  </a:t>
            </a:r>
            <a:r>
              <a:rPr lang="en-US" sz="2200" b="1" dirty="0" smtClean="0"/>
              <a:t>INCREASED  PLASMA CORTISOL &amp; GLUCOSE LEVEL. </a:t>
            </a:r>
          </a:p>
          <a:p>
            <a:pPr>
              <a:lnSpc>
                <a:spcPct val="80000"/>
              </a:lnSpc>
            </a:pPr>
            <a:r>
              <a:rPr lang="en-US" sz="4800" b="1" dirty="0" smtClean="0"/>
              <a:t>N </a:t>
            </a:r>
            <a:r>
              <a:rPr lang="en-US" sz="2200" b="1" dirty="0" smtClean="0"/>
              <a:t>NEOPLASMS (ADRENAL OR PITUITARY TUMOUR)</a:t>
            </a:r>
          </a:p>
          <a:p>
            <a:pPr>
              <a:lnSpc>
                <a:spcPct val="80000"/>
              </a:lnSpc>
            </a:pPr>
            <a:r>
              <a:rPr lang="en-US" sz="4800" b="1" dirty="0" smtClean="0"/>
              <a:t>G </a:t>
            </a:r>
            <a:r>
              <a:rPr lang="en-US" sz="2200" b="1" dirty="0" smtClean="0"/>
              <a:t>GONADAL AFFECTION (AMENORRHEA) &amp; GROWTH RETARDATION</a:t>
            </a:r>
            <a:endParaRPr lang="en-US" sz="22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4313" t="5386" r="2534" b="11827"/>
          <a:stretch>
            <a:fillRect/>
          </a:stretch>
        </p:blipFill>
        <p:spPr bwMode="auto">
          <a:xfrm>
            <a:off x="228600" y="457200"/>
            <a:ext cx="5943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[image3.png]"/>
          <p:cNvPicPr>
            <a:picLocks noChangeAspect="1" noChangeArrowheads="1"/>
          </p:cNvPicPr>
          <p:nvPr/>
        </p:nvPicPr>
        <p:blipFill>
          <a:blip r:embed="rId3"/>
          <a:srcRect l="4878" t="3774" r="4878" b="1887"/>
          <a:stretch>
            <a:fillRect/>
          </a:stretch>
        </p:blipFill>
        <p:spPr bwMode="auto">
          <a:xfrm>
            <a:off x="6172200" y="1295400"/>
            <a:ext cx="2819400" cy="38100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26307" t="94624" r="29704" b="-1075"/>
          <a:stretch>
            <a:fillRect/>
          </a:stretch>
        </p:blipFill>
        <p:spPr bwMode="auto">
          <a:xfrm>
            <a:off x="6248400" y="3810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086600" cy="609600"/>
          </a:xfrm>
          <a:solidFill>
            <a:srgbClr val="171CFB"/>
          </a:solidFill>
        </p:spPr>
        <p:txBody>
          <a:bodyPr>
            <a:noAutofit/>
          </a:bodyPr>
          <a:lstStyle/>
          <a:p>
            <a:pPr lvl="0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sz="4000" b="1" dirty="0" smtClean="0">
                <a:solidFill>
                  <a:srgbClr val="FFFF00"/>
                </a:solidFill>
              </a:rPr>
              <a:t>ADRENOGENITAL SYNDROME </a:t>
            </a:r>
            <a:r>
              <a:rPr lang="en-US" b="1" dirty="0" smtClean="0">
                <a:solidFill>
                  <a:srgbClr val="FFFF00"/>
                </a:solidFill>
              </a:rPr>
              <a:t/>
            </a:r>
            <a:br>
              <a:rPr lang="en-US" b="1" dirty="0" smtClean="0">
                <a:solidFill>
                  <a:srgbClr val="FFFF00"/>
                </a:solidFill>
              </a:rPr>
            </a:b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562600"/>
          </a:xfrm>
        </p:spPr>
        <p:txBody>
          <a:bodyPr>
            <a:normAutofit/>
          </a:bodyPr>
          <a:lstStyle/>
          <a:p>
            <a:pPr lvl="0" algn="just">
              <a:buNone/>
            </a:pPr>
            <a:endParaRPr lang="en-US" sz="2800" dirty="0" smtClean="0"/>
          </a:p>
          <a:p>
            <a:pPr marL="514350" indent="-514350" algn="just">
              <a:buNone/>
            </a:pPr>
            <a:endParaRPr lang="en-US" sz="3100" b="1" u="heavy" dirty="0" smtClean="0"/>
          </a:p>
          <a:p>
            <a:pPr marL="514350" indent="-514350" algn="just">
              <a:buNone/>
            </a:pPr>
            <a:endParaRPr lang="en-US" sz="3100" dirty="0" smtClean="0"/>
          </a:p>
          <a:p>
            <a:pPr marL="514350" indent="-514350" algn="just">
              <a:buNone/>
            </a:pPr>
            <a:endParaRPr lang="en-US" sz="3100" dirty="0" smtClean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04800" y="838200"/>
            <a:ext cx="8153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Excessive production of sex hormones (mainly male sex hormones).</a:t>
            </a:r>
            <a:endParaRPr kumimoji="0" lang="en-US" altLang="zh-CN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1219200"/>
          <a:ext cx="8610600" cy="5486399"/>
        </p:xfrm>
        <a:graphic>
          <a:graphicData uri="http://schemas.openxmlformats.org/drawingml/2006/table">
            <a:tbl>
              <a:tblPr/>
              <a:tblGrid>
                <a:gridCol w="1473886"/>
                <a:gridCol w="3479114"/>
                <a:gridCol w="3657600"/>
              </a:tblGrid>
              <a:tr h="609259">
                <a:tc>
                  <a:txBody>
                    <a:bodyPr/>
                    <a:lstStyle/>
                    <a:p>
                      <a:pPr marL="0" marR="279400" indent="0">
                        <a:lnSpc>
                          <a:spcPct val="216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imes New Roman"/>
                        <a:ea typeface="SimSun"/>
                      </a:endParaRPr>
                    </a:p>
                  </a:txBody>
                  <a:tcPr marL="48536" marR="48536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79400" indent="0" algn="ctr">
                        <a:lnSpc>
                          <a:spcPct val="216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ahoma"/>
                          <a:ea typeface="SimSun"/>
                        </a:rPr>
                        <a:t>Male</a:t>
                      </a:r>
                      <a:endParaRPr lang="en-US" sz="1800" dirty="0">
                        <a:latin typeface="Times New Roman"/>
                        <a:ea typeface="SimSun"/>
                      </a:endParaRPr>
                    </a:p>
                  </a:txBody>
                  <a:tcPr marL="48536" marR="4853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79400" indent="0" algn="ctr">
                        <a:lnSpc>
                          <a:spcPct val="216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ahoma"/>
                          <a:ea typeface="SimSun"/>
                        </a:rPr>
                        <a:t>Female </a:t>
                      </a:r>
                      <a:endParaRPr lang="en-US" sz="1800" dirty="0">
                        <a:latin typeface="Times New Roman"/>
                        <a:ea typeface="SimSun"/>
                      </a:endParaRPr>
                    </a:p>
                  </a:txBody>
                  <a:tcPr marL="48536" marR="4853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9079">
                <a:tc>
                  <a:txBody>
                    <a:bodyPr/>
                    <a:lstStyle/>
                    <a:p>
                      <a:pPr marL="0" marR="27940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SimSun"/>
                        </a:rPr>
                        <a:t>Before</a:t>
                      </a:r>
                      <a:endParaRPr lang="en-US" sz="1800" dirty="0">
                        <a:latin typeface="Times New Roman"/>
                        <a:ea typeface="SimSun"/>
                      </a:endParaRPr>
                    </a:p>
                    <a:p>
                      <a:pPr marL="0" marR="27940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SimSun"/>
                        </a:rPr>
                        <a:t>Birth</a:t>
                      </a:r>
                      <a:endParaRPr lang="en-US" sz="1800" dirty="0">
                        <a:latin typeface="Times New Roman"/>
                        <a:ea typeface="SimSun"/>
                      </a:endParaRPr>
                    </a:p>
                  </a:txBody>
                  <a:tcPr marL="48536" marR="485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/>
                          <a:ea typeface="SimSun"/>
                        </a:rPr>
                        <a:t>     Enlarged external genitalia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Arial Black"/>
                          <a:ea typeface="SimSun"/>
                        </a:rPr>
                        <a:t>(</a:t>
                      </a:r>
                      <a:r>
                        <a:rPr lang="en-US" sz="1700" dirty="0" smtClean="0">
                          <a:latin typeface="Arial Black"/>
                          <a:ea typeface="SimSun"/>
                        </a:rPr>
                        <a:t>Macro-</a:t>
                      </a:r>
                      <a:r>
                        <a:rPr lang="en-US" sz="1700" dirty="0" err="1" smtClean="0">
                          <a:latin typeface="Arial Black"/>
                          <a:ea typeface="SimSun"/>
                        </a:rPr>
                        <a:t>genitosomia</a:t>
                      </a:r>
                      <a:r>
                        <a:rPr lang="en-US" sz="1700" dirty="0" smtClean="0">
                          <a:latin typeface="Arial Black"/>
                          <a:ea typeface="SimSun"/>
                        </a:rPr>
                        <a:t> </a:t>
                      </a:r>
                      <a:r>
                        <a:rPr lang="en-US" sz="1700" dirty="0">
                          <a:latin typeface="Arial Black"/>
                          <a:ea typeface="SimSun"/>
                        </a:rPr>
                        <a:t>precox)</a:t>
                      </a:r>
                      <a:endParaRPr lang="en-US" sz="1700" dirty="0">
                        <a:latin typeface="Times New Roman"/>
                        <a:ea typeface="SimSun"/>
                      </a:endParaRPr>
                    </a:p>
                  </a:txBody>
                  <a:tcPr marL="48536" marR="485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/>
                          <a:ea typeface="SimSun"/>
                        </a:rPr>
                        <a:t>Enlarged clitoris &amp; labia resembling that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/>
                          <a:ea typeface="SimSun"/>
                        </a:rPr>
                        <a:t>of </a:t>
                      </a:r>
                      <a:r>
                        <a:rPr lang="en-US" sz="1700" dirty="0" smtClean="0">
                          <a:latin typeface="Times New Roman"/>
                          <a:ea typeface="SimSun"/>
                        </a:rPr>
                        <a:t>male external genitalia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latin typeface="Arial Black"/>
                          <a:ea typeface="SimSun"/>
                        </a:rPr>
                        <a:t> </a:t>
                      </a:r>
                      <a:r>
                        <a:rPr lang="en-US" sz="1700" dirty="0">
                          <a:latin typeface="Arial Black"/>
                          <a:ea typeface="SimSun"/>
                        </a:rPr>
                        <a:t>(</a:t>
                      </a:r>
                      <a:r>
                        <a:rPr lang="en-US" sz="1700" b="1" dirty="0">
                          <a:latin typeface="Arial Black"/>
                          <a:ea typeface="SimSun"/>
                        </a:rPr>
                        <a:t>♀</a:t>
                      </a:r>
                      <a:r>
                        <a:rPr lang="en-US" sz="1700" dirty="0">
                          <a:latin typeface="Arial Black"/>
                          <a:ea typeface="SimSun"/>
                        </a:rPr>
                        <a:t> Pseudo-</a:t>
                      </a:r>
                      <a:r>
                        <a:rPr lang="en-US" sz="1700" dirty="0" err="1">
                          <a:latin typeface="Arial Black"/>
                          <a:ea typeface="SimSun"/>
                        </a:rPr>
                        <a:t>hermaphroditism</a:t>
                      </a:r>
                      <a:r>
                        <a:rPr lang="en-US" sz="1700" dirty="0">
                          <a:latin typeface="Arial Black"/>
                          <a:ea typeface="SimSun"/>
                        </a:rPr>
                        <a:t>)</a:t>
                      </a:r>
                      <a:endParaRPr lang="en-US" sz="1700" dirty="0">
                        <a:latin typeface="Times New Roman"/>
                        <a:ea typeface="SimSun"/>
                      </a:endParaRPr>
                    </a:p>
                  </a:txBody>
                  <a:tcPr marL="48536" marR="485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903">
                <a:tc>
                  <a:txBody>
                    <a:bodyPr/>
                    <a:lstStyle/>
                    <a:p>
                      <a:pPr marL="0" marR="27940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SimSun"/>
                        </a:rPr>
                        <a:t>In</a:t>
                      </a:r>
                      <a:endParaRPr lang="en-US" sz="1800" dirty="0">
                        <a:latin typeface="Times New Roman"/>
                        <a:ea typeface="SimSun"/>
                      </a:endParaRPr>
                    </a:p>
                    <a:p>
                      <a:pPr marL="0" marR="27940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SimSun"/>
                        </a:rPr>
                        <a:t>Childhood</a:t>
                      </a:r>
                      <a:endParaRPr lang="en-US" sz="1800" dirty="0">
                        <a:latin typeface="Times New Roman"/>
                        <a:ea typeface="SimSun"/>
                      </a:endParaRPr>
                    </a:p>
                  </a:txBody>
                  <a:tcPr marL="48536" marR="485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latin typeface="Times New Roman"/>
                          <a:ea typeface="SimSun"/>
                        </a:rPr>
                        <a:t>Premature </a:t>
                      </a:r>
                      <a:r>
                        <a:rPr lang="en-US" sz="1700" dirty="0">
                          <a:latin typeface="Times New Roman"/>
                          <a:ea typeface="SimSun"/>
                        </a:rPr>
                        <a:t>sexual development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latin typeface="Times New Roman"/>
                          <a:ea typeface="SimSun"/>
                        </a:rPr>
                        <a:t>Enlarged </a:t>
                      </a:r>
                      <a:r>
                        <a:rPr lang="en-US" sz="1700" dirty="0">
                          <a:latin typeface="Times New Roman"/>
                          <a:ea typeface="SimSun"/>
                        </a:rPr>
                        <a:t>penis.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latin typeface="Times New Roman"/>
                          <a:ea typeface="SimSun"/>
                        </a:rPr>
                        <a:t>Appearance </a:t>
                      </a:r>
                      <a:r>
                        <a:rPr lang="en-US" sz="1700" dirty="0">
                          <a:latin typeface="Times New Roman"/>
                          <a:ea typeface="SimSun"/>
                        </a:rPr>
                        <a:t>of pubic hair.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latin typeface="Times New Roman"/>
                          <a:ea typeface="SimSun"/>
                        </a:rPr>
                        <a:t>Short </a:t>
                      </a:r>
                      <a:r>
                        <a:rPr lang="en-US" sz="1700" dirty="0">
                          <a:latin typeface="Times New Roman"/>
                          <a:ea typeface="SimSun"/>
                        </a:rPr>
                        <a:t>(early union of epiphysis)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 smtClean="0">
                          <a:latin typeface="Arial Black" pitchFamily="34" charset="0"/>
                          <a:ea typeface="SimSun"/>
                          <a:cs typeface="Arial" pitchFamily="34" charset="0"/>
                        </a:rPr>
                        <a:t>(Precocious </a:t>
                      </a:r>
                      <a:r>
                        <a:rPr lang="en-US" sz="1700" b="1" dirty="0" err="1" smtClean="0">
                          <a:latin typeface="Arial Black" pitchFamily="34" charset="0"/>
                          <a:ea typeface="SimSun"/>
                          <a:cs typeface="Arial" pitchFamily="34" charset="0"/>
                        </a:rPr>
                        <a:t>Pseudopuberty</a:t>
                      </a:r>
                      <a:r>
                        <a:rPr lang="en-US" sz="1700" b="1" dirty="0" smtClean="0">
                          <a:latin typeface="Arial Black" pitchFamily="34" charset="0"/>
                          <a:ea typeface="SimSun"/>
                          <a:cs typeface="Arial" pitchFamily="34" charset="0"/>
                        </a:rPr>
                        <a:t>)</a:t>
                      </a:r>
                      <a:r>
                        <a:rPr lang="en-US" sz="1700" b="1" baseline="0" dirty="0" smtClean="0">
                          <a:latin typeface="Arial Black" pitchFamily="34" charset="0"/>
                          <a:ea typeface="SimSun"/>
                          <a:cs typeface="Arial" pitchFamily="34" charset="0"/>
                        </a:rPr>
                        <a:t> </a:t>
                      </a:r>
                      <a:r>
                        <a:rPr lang="en-US" sz="1700" b="1" dirty="0" smtClean="0">
                          <a:latin typeface="Arial Black" pitchFamily="34" charset="0"/>
                          <a:ea typeface="SimSun"/>
                          <a:cs typeface="Arial" pitchFamily="34" charset="0"/>
                        </a:rPr>
                        <a:t> </a:t>
                      </a:r>
                      <a:r>
                        <a:rPr lang="en-US" sz="1700" dirty="0" err="1" smtClean="0">
                          <a:latin typeface="Times New Roman"/>
                          <a:ea typeface="SimSun"/>
                        </a:rPr>
                        <a:t>i.e.Precocious</a:t>
                      </a:r>
                      <a:r>
                        <a:rPr lang="en-US" sz="1700" dirty="0" smtClean="0">
                          <a:latin typeface="Times New Roman"/>
                          <a:ea typeface="SimSun"/>
                        </a:rPr>
                        <a:t> </a:t>
                      </a:r>
                      <a:r>
                        <a:rPr lang="en-US" sz="1700" dirty="0">
                          <a:latin typeface="Times New Roman"/>
                          <a:ea typeface="SimSun"/>
                        </a:rPr>
                        <a:t>development of </a:t>
                      </a:r>
                      <a:r>
                        <a:rPr lang="en-US" sz="1700" dirty="0" smtClean="0">
                          <a:latin typeface="Times New Roman"/>
                          <a:ea typeface="SimSun"/>
                        </a:rPr>
                        <a:t>2ry </a:t>
                      </a:r>
                      <a:r>
                        <a:rPr lang="en-US" sz="1700" dirty="0">
                          <a:latin typeface="Times New Roman"/>
                          <a:ea typeface="SimSun"/>
                        </a:rPr>
                        <a:t>Sex characters</a:t>
                      </a:r>
                      <a:r>
                        <a:rPr lang="en-US" sz="1700" i="1" dirty="0">
                          <a:latin typeface="Times New Roman"/>
                          <a:ea typeface="SimSun"/>
                        </a:rPr>
                        <a:t> </a:t>
                      </a:r>
                      <a:r>
                        <a:rPr lang="en-US" sz="1700" b="1" i="1" dirty="0">
                          <a:latin typeface="Times New Roman"/>
                          <a:ea typeface="SimSun"/>
                        </a:rPr>
                        <a:t>Without</a:t>
                      </a:r>
                      <a:r>
                        <a:rPr lang="en-US" sz="1700" i="1" dirty="0">
                          <a:latin typeface="Times New Roman"/>
                          <a:ea typeface="SimSun"/>
                        </a:rPr>
                        <a:t> </a:t>
                      </a:r>
                      <a:r>
                        <a:rPr lang="en-US" sz="1700" dirty="0" smtClean="0">
                          <a:latin typeface="Times New Roman"/>
                          <a:ea typeface="SimSun"/>
                        </a:rPr>
                        <a:t> </a:t>
                      </a:r>
                      <a:r>
                        <a:rPr lang="en-US" sz="1700" dirty="0">
                          <a:latin typeface="Times New Roman"/>
                          <a:ea typeface="SimSun"/>
                        </a:rPr>
                        <a:t>testicular growth.</a:t>
                      </a:r>
                    </a:p>
                  </a:txBody>
                  <a:tcPr marL="48536" marR="485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u="sng" dirty="0">
                          <a:latin typeface="Times New Roman"/>
                          <a:ea typeface="SimSun"/>
                        </a:rPr>
                        <a:t>No</a:t>
                      </a:r>
                      <a:r>
                        <a:rPr lang="en-US" sz="1700" dirty="0">
                          <a:latin typeface="Times New Roman"/>
                          <a:ea typeface="SimSun"/>
                        </a:rPr>
                        <a:t> development of </a:t>
                      </a:r>
                      <a:r>
                        <a:rPr lang="en-US" sz="1700" b="1" dirty="0">
                          <a:latin typeface="Arial Black"/>
                          <a:ea typeface="SimSun"/>
                        </a:rPr>
                        <a:t>♀</a:t>
                      </a:r>
                      <a:r>
                        <a:rPr lang="en-US" sz="1700" dirty="0">
                          <a:latin typeface="Times New Roman"/>
                          <a:ea typeface="SimSun"/>
                        </a:rPr>
                        <a:t> sexual characters.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u="sng" dirty="0">
                          <a:latin typeface="Times New Roman"/>
                          <a:ea typeface="SimSun"/>
                        </a:rPr>
                        <a:t>No</a:t>
                      </a:r>
                      <a:r>
                        <a:rPr lang="en-US" sz="1700" dirty="0">
                          <a:latin typeface="Times New Roman"/>
                          <a:ea typeface="SimSun"/>
                        </a:rPr>
                        <a:t> enlargement of breast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/>
                          <a:ea typeface="SimSun"/>
                        </a:rPr>
                        <a:t>Deepening of voice.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/>
                          <a:ea typeface="SimSun"/>
                        </a:rPr>
                        <a:t>Muscular </a:t>
                      </a:r>
                      <a:r>
                        <a:rPr lang="en-US" sz="1700" dirty="0" smtClean="0">
                          <a:latin typeface="Times New Roman"/>
                          <a:ea typeface="SimSun"/>
                        </a:rPr>
                        <a:t>growth.</a:t>
                      </a:r>
                    </a:p>
                  </a:txBody>
                  <a:tcPr marL="48536" marR="485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158">
                <a:tc>
                  <a:txBody>
                    <a:bodyPr/>
                    <a:lstStyle/>
                    <a:p>
                      <a:pPr marL="0" marR="27940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/>
                          <a:ea typeface="SimSun"/>
                        </a:rPr>
                        <a:t>In</a:t>
                      </a:r>
                      <a:endParaRPr lang="en-US" sz="1800" dirty="0">
                        <a:latin typeface="Times New Roman"/>
                        <a:ea typeface="SimSun"/>
                      </a:endParaRPr>
                    </a:p>
                    <a:p>
                      <a:pPr marL="0" marR="27940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SimSun"/>
                        </a:rPr>
                        <a:t>Adulthood</a:t>
                      </a:r>
                      <a:endParaRPr lang="en-US" sz="1800" dirty="0">
                        <a:latin typeface="Times New Roman"/>
                        <a:ea typeface="SimSun"/>
                      </a:endParaRPr>
                    </a:p>
                  </a:txBody>
                  <a:tcPr marL="48536" marR="485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SimSun"/>
                      </a:endParaRP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/>
                          <a:ea typeface="SimSun"/>
                        </a:rPr>
                        <a:t> - </a:t>
                      </a:r>
                      <a:r>
                        <a:rPr lang="en-US" sz="1700" dirty="0">
                          <a:latin typeface="Times New Roman"/>
                          <a:ea typeface="SimSun"/>
                          <a:sym typeface="Wingdings"/>
                        </a:rPr>
                        <a:t></a:t>
                      </a:r>
                      <a:r>
                        <a:rPr lang="en-US" sz="1700" dirty="0">
                          <a:latin typeface="Times New Roman"/>
                          <a:ea typeface="SimSun"/>
                        </a:rPr>
                        <a:t> Muscular power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/>
                          <a:ea typeface="SimSun"/>
                        </a:rPr>
                        <a:t> - </a:t>
                      </a:r>
                      <a:r>
                        <a:rPr lang="en-US" sz="1700" dirty="0">
                          <a:latin typeface="Times New Roman"/>
                          <a:ea typeface="SimSun"/>
                          <a:sym typeface="Wingdings"/>
                        </a:rPr>
                        <a:t></a:t>
                      </a:r>
                      <a:r>
                        <a:rPr lang="en-US" sz="1700" dirty="0">
                          <a:latin typeface="Times New Roman"/>
                          <a:ea typeface="SimSun"/>
                        </a:rPr>
                        <a:t> Sexual desire. 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SimSun"/>
                      </a:endParaRPr>
                    </a:p>
                  </a:txBody>
                  <a:tcPr marL="48536" marR="485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err="1">
                          <a:latin typeface="Arial Black"/>
                          <a:ea typeface="SimSun"/>
                        </a:rPr>
                        <a:t>Virilism</a:t>
                      </a:r>
                      <a:r>
                        <a:rPr lang="en-US" sz="1700" dirty="0">
                          <a:latin typeface="Arial Black"/>
                          <a:ea typeface="SimSun"/>
                        </a:rPr>
                        <a:t>    </a:t>
                      </a:r>
                      <a:endParaRPr lang="en-US" sz="1700" dirty="0">
                        <a:latin typeface="Times New Roman"/>
                        <a:ea typeface="SimSun"/>
                      </a:endParaRP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u="sng" dirty="0">
                          <a:latin typeface="Times New Roman"/>
                          <a:ea typeface="SimSun"/>
                        </a:rPr>
                        <a:t>H</a:t>
                      </a:r>
                      <a:r>
                        <a:rPr lang="en-US" sz="1700" dirty="0">
                          <a:latin typeface="Times New Roman"/>
                          <a:ea typeface="SimSun"/>
                        </a:rPr>
                        <a:t>irsutism = Male hair distribution.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>
                          <a:latin typeface="Times New Roman"/>
                          <a:ea typeface="SimSun"/>
                        </a:rPr>
                        <a:t>Frontal </a:t>
                      </a:r>
                      <a:r>
                        <a:rPr lang="en-US" sz="1700" dirty="0" smtClean="0">
                          <a:latin typeface="Times New Roman"/>
                          <a:ea typeface="SimSun"/>
                        </a:rPr>
                        <a:t>balding</a:t>
                      </a:r>
                      <a:r>
                        <a:rPr lang="en-US" sz="1700" baseline="0" dirty="0" smtClean="0">
                          <a:latin typeface="Times New Roman"/>
                          <a:ea typeface="SimSun"/>
                        </a:rPr>
                        <a:t> &amp; </a:t>
                      </a:r>
                      <a:r>
                        <a:rPr lang="en-US" sz="1700" dirty="0" smtClean="0">
                          <a:latin typeface="Times New Roman"/>
                          <a:ea typeface="SimSun"/>
                        </a:rPr>
                        <a:t>Deepening of voice.</a:t>
                      </a:r>
                      <a:endParaRPr lang="en-US" sz="1700" dirty="0">
                        <a:latin typeface="Times New Roman"/>
                        <a:ea typeface="SimSun"/>
                      </a:endParaRP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u="sng" dirty="0" smtClean="0">
                          <a:latin typeface="Times New Roman"/>
                          <a:ea typeface="SimSun"/>
                        </a:rPr>
                        <a:t>A</a:t>
                      </a:r>
                      <a:r>
                        <a:rPr lang="en-US" sz="1700" dirty="0" smtClean="0">
                          <a:latin typeface="Times New Roman"/>
                          <a:ea typeface="SimSun"/>
                        </a:rPr>
                        <a:t>menorrhea</a:t>
                      </a:r>
                      <a:r>
                        <a:rPr lang="en-US" sz="1700" baseline="0" dirty="0" smtClean="0">
                          <a:latin typeface="Times New Roman"/>
                          <a:ea typeface="SimSun"/>
                        </a:rPr>
                        <a:t>. 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u="sng" dirty="0" smtClean="0">
                          <a:latin typeface="Times New Roman"/>
                          <a:ea typeface="SimSun"/>
                        </a:rPr>
                        <a:t>A</a:t>
                      </a:r>
                      <a:r>
                        <a:rPr lang="en-US" sz="1700" dirty="0" smtClean="0">
                          <a:latin typeface="Times New Roman"/>
                          <a:ea typeface="SimSun"/>
                        </a:rPr>
                        <a:t>trophy </a:t>
                      </a:r>
                      <a:r>
                        <a:rPr lang="en-US" sz="1700" dirty="0">
                          <a:latin typeface="Times New Roman"/>
                          <a:ea typeface="SimSun"/>
                        </a:rPr>
                        <a:t>of uterus &amp; breast.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latin typeface="Times New Roman"/>
                          <a:ea typeface="SimSun"/>
                        </a:rPr>
                        <a:t>Clitoris </a:t>
                      </a:r>
                      <a:r>
                        <a:rPr lang="en-US" sz="1700" b="1" u="sng" dirty="0" smtClean="0">
                          <a:latin typeface="Times New Roman"/>
                          <a:ea typeface="SimSun"/>
                        </a:rPr>
                        <a:t>H</a:t>
                      </a:r>
                      <a:r>
                        <a:rPr lang="en-US" sz="1700" dirty="0" smtClean="0">
                          <a:latin typeface="Times New Roman"/>
                          <a:ea typeface="SimSun"/>
                        </a:rPr>
                        <a:t>ypertrophy</a:t>
                      </a:r>
                      <a:r>
                        <a:rPr lang="en-US" sz="1700" baseline="0" dirty="0" smtClean="0">
                          <a:latin typeface="Times New Roman"/>
                          <a:ea typeface="SimSun"/>
                        </a:rPr>
                        <a:t> &amp; </a:t>
                      </a:r>
                      <a:r>
                        <a:rPr lang="en-US" sz="1700" b="1" u="sng" dirty="0" smtClean="0">
                          <a:latin typeface="Times New Roman"/>
                          <a:ea typeface="SimSun"/>
                        </a:rPr>
                        <a:t>H</a:t>
                      </a:r>
                      <a:r>
                        <a:rPr lang="en-US" sz="1700" dirty="0" smtClean="0">
                          <a:latin typeface="Times New Roman"/>
                          <a:ea typeface="SimSun"/>
                        </a:rPr>
                        <a:t>omosexuality.</a:t>
                      </a:r>
                      <a:endParaRPr lang="en-US" sz="1700" dirty="0">
                        <a:latin typeface="Times New Roman"/>
                        <a:ea typeface="SimSun"/>
                      </a:endParaRPr>
                    </a:p>
                  </a:txBody>
                  <a:tcPr marL="48536" marR="485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2562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l-GR" b="1" dirty="0">
                <a:solidFill>
                  <a:srgbClr val="FFFF00"/>
                </a:solidFill>
              </a:rPr>
              <a:t>Hormonal </a:t>
            </a:r>
            <a:r>
              <a:rPr lang="el-GR" b="1" dirty="0" smtClean="0">
                <a:solidFill>
                  <a:srgbClr val="FFFF00"/>
                </a:solidFill>
              </a:rPr>
              <a:t>interrelationship</a:t>
            </a:r>
            <a:r>
              <a:rPr lang="en-US" b="1" dirty="0" smtClean="0">
                <a:solidFill>
                  <a:srgbClr val="FFFF00"/>
                </a:solidFill>
              </a:rPr>
              <a:t>s</a:t>
            </a:r>
            <a:r>
              <a:rPr lang="el-GR" b="1" dirty="0" smtClean="0">
                <a:solidFill>
                  <a:srgbClr val="FFFF00"/>
                </a:solidFill>
              </a:rPr>
              <a:t> </a:t>
            </a:r>
            <a:r>
              <a:rPr lang="en-US" b="1" dirty="0" smtClean="0">
                <a:solidFill>
                  <a:srgbClr val="FFFF00"/>
                </a:solidFill>
              </a:rPr>
              <a:t/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l-GR" b="1" dirty="0" smtClean="0">
                <a:solidFill>
                  <a:srgbClr val="FFFF00"/>
                </a:solidFill>
              </a:rPr>
              <a:t>in </a:t>
            </a:r>
            <a:r>
              <a:rPr lang="el-GR" b="1" dirty="0">
                <a:solidFill>
                  <a:srgbClr val="FFFF00"/>
                </a:solidFill>
              </a:rPr>
              <a:t>adrenogenital syndrome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7602"/>
            <a:ext cx="7772400" cy="5171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9789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362200"/>
            <a:ext cx="8229600" cy="1143000"/>
          </a:xfrm>
          <a:solidFill>
            <a:srgbClr val="171CFB"/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Endocrine response to stress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spsychologyblackpoolsixth.weebly.com/uploads/5/4/2/8/5428408/1594488.png?710"/>
          <p:cNvPicPr>
            <a:picLocks noChangeAspect="1" noChangeArrowheads="1"/>
          </p:cNvPicPr>
          <p:nvPr/>
        </p:nvPicPr>
        <p:blipFill>
          <a:blip r:embed="rId2"/>
          <a:srcRect t="2469"/>
          <a:stretch>
            <a:fillRect/>
          </a:stretch>
        </p:blipFill>
        <p:spPr bwMode="auto">
          <a:xfrm>
            <a:off x="152400" y="457200"/>
            <a:ext cx="861060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2320" t="3846" r="6105" b="7692"/>
          <a:stretch>
            <a:fillRect/>
          </a:stretch>
        </p:blipFill>
        <p:spPr bwMode="auto">
          <a:xfrm>
            <a:off x="228600" y="381000"/>
            <a:ext cx="8610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5715000" cy="898526"/>
          </a:xfrm>
          <a:solidFill>
            <a:srgbClr val="171CFB"/>
          </a:solidFill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Lecture Objectives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2578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dirty="0" smtClean="0"/>
              <a:t> At the end of this lecture, the student should be able to:</a:t>
            </a:r>
            <a:endParaRPr lang="en-US" dirty="0"/>
          </a:p>
          <a:p>
            <a:pPr algn="just"/>
            <a:r>
              <a:rPr lang="en-US" dirty="0" smtClean="0"/>
              <a:t>Enumerate the disorders of </a:t>
            </a:r>
            <a:r>
              <a:rPr lang="en-US" dirty="0" err="1" smtClean="0"/>
              <a:t>adrenocortical</a:t>
            </a:r>
            <a:r>
              <a:rPr lang="en-US" dirty="0" smtClean="0"/>
              <a:t> function </a:t>
            </a:r>
          </a:p>
          <a:p>
            <a:pPr algn="just"/>
            <a:r>
              <a:rPr lang="en-US" dirty="0" smtClean="0"/>
              <a:t>Describe the </a:t>
            </a:r>
            <a:r>
              <a:rPr lang="en-US" dirty="0" err="1" smtClean="0"/>
              <a:t>Pathophysiology</a:t>
            </a:r>
            <a:r>
              <a:rPr lang="en-US" dirty="0" smtClean="0"/>
              <a:t> of </a:t>
            </a:r>
            <a:r>
              <a:rPr lang="en-US" dirty="0" err="1" smtClean="0"/>
              <a:t>hypofunction</a:t>
            </a:r>
            <a:r>
              <a:rPr lang="en-US" dirty="0" smtClean="0"/>
              <a:t> of adrenal cortex</a:t>
            </a:r>
          </a:p>
          <a:p>
            <a:pPr algn="just"/>
            <a:r>
              <a:rPr lang="en-US" dirty="0" smtClean="0"/>
              <a:t>Describe the </a:t>
            </a:r>
            <a:r>
              <a:rPr lang="en-US" dirty="0" err="1" smtClean="0"/>
              <a:t>Pathophysiology</a:t>
            </a:r>
            <a:r>
              <a:rPr lang="en-US" dirty="0" smtClean="0"/>
              <a:t> of </a:t>
            </a:r>
            <a:r>
              <a:rPr lang="en-US" dirty="0" err="1" smtClean="0"/>
              <a:t>hyperfunction</a:t>
            </a:r>
            <a:r>
              <a:rPr lang="en-US" dirty="0" smtClean="0"/>
              <a:t> of adrenal cortex</a:t>
            </a:r>
          </a:p>
          <a:p>
            <a:pPr algn="just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5847257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4386" r="4386" b="382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1424474_680967595352225_4759998007980286498_n.jpg"/>
          <p:cNvPicPr>
            <a:picLocks noGrp="1" noChangeAspect="1"/>
          </p:cNvPicPr>
          <p:nvPr>
            <p:ph idx="1"/>
          </p:nvPr>
        </p:nvPicPr>
        <p:blipFill>
          <a:blip r:embed="rId2"/>
          <a:srcRect t="29070" b="20930"/>
          <a:stretch>
            <a:fillRect/>
          </a:stretch>
        </p:blipFill>
        <p:spPr>
          <a:xfrm>
            <a:off x="762000" y="762000"/>
            <a:ext cx="7391400" cy="54864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0"/>
            <a:ext cx="8458200" cy="18288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DISORDERS OF ADRENOCORTICAL FUNCTION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338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Pathophysiology</a:t>
            </a:r>
            <a:endParaRPr lang="en-US" sz="48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228600"/>
          <a:ext cx="86868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6323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1- CHRONIC ADRENAL INSUFFICIENCY </a:t>
            </a:r>
            <a:br>
              <a:rPr lang="en-US" sz="4000" b="1" dirty="0" smtClean="0">
                <a:solidFill>
                  <a:srgbClr val="FFFF00"/>
                </a:solidFill>
              </a:rPr>
            </a:br>
            <a:r>
              <a:rPr lang="en-US" sz="4000" b="1" dirty="0" smtClean="0">
                <a:solidFill>
                  <a:srgbClr val="FFFF00"/>
                </a:solidFill>
              </a:rPr>
              <a:t>(=ADDISON’S DISEASE )</a:t>
            </a:r>
            <a:endParaRPr lang="en-US" sz="4000" b="1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943601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800" b="1" dirty="0" smtClean="0"/>
          </a:p>
          <a:p>
            <a:pPr lvl="0" algn="just">
              <a:buFont typeface="Wingdings" pitchFamily="2" charset="2"/>
              <a:buChar char="q"/>
            </a:pPr>
            <a:r>
              <a:rPr lang="en-US" sz="2800" b="1" dirty="0" smtClean="0"/>
              <a:t>Chronic insufficiency</a:t>
            </a:r>
            <a:r>
              <a:rPr lang="en-US" sz="2800" dirty="0" smtClean="0"/>
              <a:t> of both cortisol and </a:t>
            </a:r>
            <a:r>
              <a:rPr lang="en-US" sz="2800" dirty="0" err="1" smtClean="0"/>
              <a:t>aldosterone</a:t>
            </a:r>
            <a:endParaRPr lang="en-US" sz="2800" b="1" u="sng" dirty="0" smtClean="0"/>
          </a:p>
          <a:p>
            <a:pPr lvl="0" algn="just">
              <a:buFont typeface="Wingdings" pitchFamily="2" charset="2"/>
              <a:buChar char="q"/>
            </a:pPr>
            <a:r>
              <a:rPr lang="en-US" sz="2800" b="1" u="sng" dirty="0" smtClean="0"/>
              <a:t>Causes:</a:t>
            </a:r>
            <a:r>
              <a:rPr lang="en-US" sz="2800" b="1" dirty="0" smtClean="0"/>
              <a:t> </a:t>
            </a:r>
            <a:r>
              <a:rPr lang="en-US" sz="2800" dirty="0" smtClean="0"/>
              <a:t>Atrophy or destruction of gland by TB &amp; Autoimmune </a:t>
            </a:r>
            <a:r>
              <a:rPr lang="en-US" sz="2800" dirty="0" err="1" smtClean="0"/>
              <a:t>adrenalitis</a:t>
            </a:r>
            <a:r>
              <a:rPr lang="en-US" sz="2800" dirty="0" smtClean="0"/>
              <a:t>.</a:t>
            </a:r>
          </a:p>
          <a:p>
            <a:pPr lvl="0" algn="just">
              <a:buFont typeface="Wingdings" pitchFamily="2" charset="2"/>
              <a:buChar char="q"/>
            </a:pPr>
            <a:r>
              <a:rPr lang="en-US" sz="2800" b="1" u="sng" dirty="0" smtClean="0"/>
              <a:t>Clinical picture:</a:t>
            </a:r>
            <a:endParaRPr lang="en-US" sz="2800" dirty="0" smtClean="0"/>
          </a:p>
          <a:p>
            <a:pPr marL="514350" lvl="0" indent="-514350" algn="just">
              <a:buFont typeface="+mj-lt"/>
              <a:buAutoNum type="arabicParenR"/>
            </a:pPr>
            <a:r>
              <a:rPr lang="en-US" sz="2800" b="1" u="sng" dirty="0" smtClean="0"/>
              <a:t>Hyperpigmentation of skin: </a:t>
            </a:r>
            <a:r>
              <a:rPr lang="en-US" sz="2800" dirty="0" smtClean="0"/>
              <a:t>In exposed areas, points of friction and pressure, scar and </a:t>
            </a:r>
            <a:r>
              <a:rPr lang="en-US" sz="2800" dirty="0" err="1" smtClean="0"/>
              <a:t>areolae</a:t>
            </a:r>
            <a:r>
              <a:rPr lang="en-US" sz="2800" dirty="0" smtClean="0"/>
              <a:t>. Due to </a:t>
            </a:r>
            <a:r>
              <a:rPr lang="en-US" sz="2800" b="1" dirty="0" smtClean="0"/>
              <a:t>↑</a:t>
            </a:r>
            <a:r>
              <a:rPr lang="en-US" sz="2800" dirty="0" smtClean="0"/>
              <a:t> melanin pigment as a result of </a:t>
            </a:r>
            <a:r>
              <a:rPr lang="en-US" sz="2800" b="1" i="1" dirty="0" smtClean="0"/>
              <a:t>↑ ACTH</a:t>
            </a:r>
            <a:r>
              <a:rPr lang="en-US" sz="2800" dirty="0" smtClean="0"/>
              <a:t> as a feedback mechanism </a:t>
            </a:r>
            <a:r>
              <a:rPr lang="en-US" sz="2800" b="1" dirty="0" smtClean="0"/>
              <a:t>(due to </a:t>
            </a:r>
            <a:r>
              <a:rPr lang="en-US" sz="2800" b="1" dirty="0" smtClean="0">
                <a:sym typeface="Wingdings"/>
              </a:rPr>
              <a:t></a:t>
            </a:r>
            <a:r>
              <a:rPr lang="en-US" sz="2800" b="1" dirty="0" smtClean="0"/>
              <a:t> cortisol).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sz="2800" b="1" u="sng" dirty="0" smtClean="0"/>
              <a:t>Hypotension &amp; Postural Hypotension:</a:t>
            </a:r>
            <a:r>
              <a:rPr lang="en-US" sz="2800" dirty="0" smtClean="0"/>
              <a:t> due to volume depletion </a:t>
            </a:r>
            <a:r>
              <a:rPr lang="en-US" sz="2800" b="1" dirty="0" smtClean="0"/>
              <a:t>(Na</a:t>
            </a:r>
            <a:r>
              <a:rPr lang="en-US" sz="2800" b="1" baseline="30000" dirty="0" smtClean="0"/>
              <a:t>+</a:t>
            </a:r>
            <a:r>
              <a:rPr lang="en-US" sz="2800" b="1" dirty="0" smtClean="0"/>
              <a:t> &amp; fluid depletion).</a:t>
            </a:r>
          </a:p>
          <a:p>
            <a:pPr lvl="0">
              <a:buNone/>
            </a:pPr>
            <a:endParaRPr lang="en-US" sz="2800" dirty="0" smtClean="0"/>
          </a:p>
          <a:p>
            <a:pPr algn="just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5486400" cy="9144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ADDISON’S DISEASE</a:t>
            </a:r>
            <a:endParaRPr lang="en-US" sz="4000" b="1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638800"/>
          </a:xfrm>
        </p:spPr>
        <p:txBody>
          <a:bodyPr>
            <a:normAutofit/>
          </a:bodyPr>
          <a:lstStyle/>
          <a:p>
            <a:pPr marL="514350" lvl="0" indent="-514350" algn="just">
              <a:lnSpc>
                <a:spcPct val="120000"/>
              </a:lnSpc>
              <a:buNone/>
            </a:pPr>
            <a:r>
              <a:rPr lang="en-US" sz="3000" b="1" dirty="0" smtClean="0"/>
              <a:t>3)    </a:t>
            </a:r>
            <a:r>
              <a:rPr lang="en-US" sz="3000" b="1" u="sng" dirty="0" smtClean="0"/>
              <a:t>Hypo</a:t>
            </a:r>
            <a:r>
              <a:rPr lang="en-US" sz="3000" dirty="0" smtClean="0"/>
              <a:t>natremia &amp; </a:t>
            </a:r>
            <a:r>
              <a:rPr lang="en-US" sz="3000" b="1" u="sng" dirty="0" smtClean="0"/>
              <a:t>hypo</a:t>
            </a:r>
            <a:r>
              <a:rPr lang="en-US" sz="3000" dirty="0" smtClean="0"/>
              <a:t>tension.</a:t>
            </a:r>
          </a:p>
          <a:p>
            <a:pPr algn="just">
              <a:lnSpc>
                <a:spcPct val="120000"/>
              </a:lnSpc>
              <a:buNone/>
            </a:pPr>
            <a:r>
              <a:rPr lang="en-US" sz="3000" b="1" dirty="0" smtClean="0"/>
              <a:t>4) Hyper</a:t>
            </a:r>
            <a:r>
              <a:rPr lang="en-US" sz="3000" dirty="0" smtClean="0"/>
              <a:t>kalaemia &amp; </a:t>
            </a:r>
            <a:r>
              <a:rPr lang="en-US" sz="3000" b="1" u="sng" dirty="0" smtClean="0"/>
              <a:t>Hypo</a:t>
            </a:r>
            <a:r>
              <a:rPr lang="en-US" sz="3000" dirty="0" smtClean="0"/>
              <a:t>glycemia </a:t>
            </a:r>
            <a:r>
              <a:rPr lang="en-US" sz="3000" dirty="0" smtClean="0">
                <a:sym typeface="Wingdings"/>
              </a:rPr>
              <a:t></a:t>
            </a:r>
            <a:r>
              <a:rPr lang="en-US" sz="3000" dirty="0" smtClean="0"/>
              <a:t> Muscular weakness.</a:t>
            </a:r>
          </a:p>
          <a:p>
            <a:pPr lvl="0" algn="just">
              <a:lnSpc>
                <a:spcPct val="120000"/>
              </a:lnSpc>
              <a:buNone/>
            </a:pPr>
            <a:r>
              <a:rPr lang="en-US" sz="3000" b="1" dirty="0" smtClean="0"/>
              <a:t>5)</a:t>
            </a:r>
            <a:r>
              <a:rPr lang="en-US" sz="3000" dirty="0" smtClean="0"/>
              <a:t>    Vomiting &amp; </a:t>
            </a:r>
            <a:r>
              <a:rPr lang="en-US" sz="3000" b="1" dirty="0" smtClean="0"/>
              <a:t>dehydration.</a:t>
            </a:r>
          </a:p>
          <a:p>
            <a:pPr marL="514350" lvl="0" indent="-514350" algn="just">
              <a:lnSpc>
                <a:spcPct val="120000"/>
              </a:lnSpc>
              <a:buAutoNum type="arabicParenR" startAt="6"/>
            </a:pPr>
            <a:r>
              <a:rPr lang="en-US" sz="3000" dirty="0" smtClean="0"/>
              <a:t>Dehydration </a:t>
            </a:r>
            <a:r>
              <a:rPr lang="en-US" sz="3000" dirty="0" smtClean="0">
                <a:sym typeface="Wingdings"/>
              </a:rPr>
              <a:t></a:t>
            </a:r>
            <a:r>
              <a:rPr lang="en-US" sz="3000" dirty="0" smtClean="0"/>
              <a:t> hypotension </a:t>
            </a:r>
            <a:r>
              <a:rPr lang="en-US" sz="3000" dirty="0" smtClean="0">
                <a:sym typeface="Wingdings"/>
              </a:rPr>
              <a:t></a:t>
            </a:r>
            <a:r>
              <a:rPr lang="en-US" sz="3000" dirty="0" smtClean="0"/>
              <a:t> </a:t>
            </a:r>
            <a:r>
              <a:rPr lang="en-US" sz="3000" dirty="0" smtClean="0">
                <a:sym typeface="Wingdings"/>
              </a:rPr>
              <a:t></a:t>
            </a:r>
            <a:r>
              <a:rPr lang="en-US" sz="3000" dirty="0" smtClean="0"/>
              <a:t> renal blood flow &amp; GFR </a:t>
            </a:r>
            <a:r>
              <a:rPr lang="en-US" sz="3000" dirty="0" smtClean="0">
                <a:sym typeface="Wingdings"/>
              </a:rPr>
              <a:t></a:t>
            </a:r>
            <a:r>
              <a:rPr lang="en-US" sz="3000" dirty="0" smtClean="0"/>
              <a:t> </a:t>
            </a:r>
            <a:r>
              <a:rPr lang="en-US" sz="3000" b="1" dirty="0" smtClean="0"/>
              <a:t>Oliguria </a:t>
            </a:r>
            <a:r>
              <a:rPr lang="en-US" sz="3000" b="1" dirty="0" smtClean="0"/>
              <a:t>.</a:t>
            </a:r>
          </a:p>
          <a:p>
            <a:pPr marL="0" lvl="0" indent="0" algn="just">
              <a:lnSpc>
                <a:spcPct val="120000"/>
              </a:lnSpc>
              <a:buNone/>
            </a:pPr>
            <a:r>
              <a:rPr lang="en-US" sz="3000" b="1" dirty="0" smtClean="0"/>
              <a:t>7</a:t>
            </a:r>
            <a:r>
              <a:rPr lang="en-US" sz="3000" b="1" dirty="0" smtClean="0"/>
              <a:t>)   ↓ Capacity to withstand stresses </a:t>
            </a:r>
            <a:r>
              <a:rPr lang="en-US" sz="3000" dirty="0" smtClean="0"/>
              <a:t>e.g. hemorrhage</a:t>
            </a:r>
          </a:p>
          <a:p>
            <a:pPr lvl="0">
              <a:lnSpc>
                <a:spcPct val="50000"/>
              </a:lnSpc>
              <a:buNone/>
            </a:pPr>
            <a:endParaRPr lang="en-US" sz="3000" dirty="0" smtClean="0"/>
          </a:p>
          <a:p>
            <a:pPr algn="just"/>
            <a:r>
              <a:rPr lang="en-US" sz="3000" b="1" u="sng" dirty="0" smtClean="0"/>
              <a:t>Treatment:</a:t>
            </a:r>
            <a:r>
              <a:rPr lang="en-US" sz="3000" b="1" dirty="0" smtClean="0"/>
              <a:t>   Replacement therapy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5791200" cy="685800"/>
          </a:xfrm>
          <a:solidFill>
            <a:srgbClr val="171CFB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ADDISON’S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181601"/>
          </a:xfrm>
        </p:spPr>
        <p:txBody>
          <a:bodyPr>
            <a:normAutofit lnSpcReduction="10000"/>
          </a:bodyPr>
          <a:lstStyle/>
          <a:p>
            <a:r>
              <a:rPr lang="en-US" b="1" u="sng" dirty="0" smtClean="0"/>
              <a:t>Features related to Aldosterone deficiency</a:t>
            </a:r>
          </a:p>
          <a:p>
            <a:pPr lvl="1"/>
            <a:r>
              <a:rPr lang="en-US" dirty="0" smtClean="0"/>
              <a:t>Hyperkalemia</a:t>
            </a:r>
          </a:p>
          <a:p>
            <a:pPr lvl="1"/>
            <a:r>
              <a:rPr lang="en-US" dirty="0" smtClean="0"/>
              <a:t>Hyponatremia </a:t>
            </a:r>
          </a:p>
          <a:p>
            <a:pPr lvl="1"/>
            <a:r>
              <a:rPr lang="en-US" dirty="0" smtClean="0"/>
              <a:t>Disturbed cardiac rhythm</a:t>
            </a:r>
          </a:p>
          <a:p>
            <a:pPr lvl="1"/>
            <a:r>
              <a:rPr lang="en-US" dirty="0" smtClean="0"/>
              <a:t>Hypotension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b="1" u="sng" dirty="0" smtClean="0"/>
              <a:t>Features related to cortisol deficiency</a:t>
            </a:r>
          </a:p>
          <a:p>
            <a:pPr lvl="1"/>
            <a:r>
              <a:rPr lang="en-US" dirty="0" smtClean="0"/>
              <a:t>Poor response to stress</a:t>
            </a:r>
          </a:p>
          <a:p>
            <a:pPr lvl="1"/>
            <a:r>
              <a:rPr lang="en-US" dirty="0" smtClean="0"/>
              <a:t>Hypoglycemia</a:t>
            </a:r>
          </a:p>
          <a:p>
            <a:pPr lvl="1"/>
            <a:r>
              <a:rPr lang="en-US" dirty="0" smtClean="0"/>
              <a:t>Hyperpigmentation of the skin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192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2- ACUTE ADRENAL INSUFFICIENCY </a:t>
            </a:r>
            <a:br>
              <a:rPr lang="en-US" sz="4000" b="1" dirty="0" smtClean="0">
                <a:solidFill>
                  <a:srgbClr val="FFFF00"/>
                </a:solidFill>
              </a:rPr>
            </a:br>
            <a:r>
              <a:rPr lang="en-US" sz="4000" b="1" dirty="0" smtClean="0">
                <a:solidFill>
                  <a:srgbClr val="FFFF00"/>
                </a:solidFill>
              </a:rPr>
              <a:t>(= ADRENAL CRISIS)</a:t>
            </a:r>
            <a:endParaRPr lang="en-US" sz="4000" b="1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715001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800" b="1" dirty="0" smtClean="0"/>
          </a:p>
          <a:p>
            <a:pPr lvl="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2800" b="1" u="sng" dirty="0" smtClean="0"/>
              <a:t>Causes:</a:t>
            </a:r>
            <a:endParaRPr lang="en-US" sz="2800" dirty="0" smtClean="0"/>
          </a:p>
          <a:p>
            <a:pPr lvl="0" algn="just">
              <a:lnSpc>
                <a:spcPct val="120000"/>
              </a:lnSpc>
            </a:pPr>
            <a:r>
              <a:rPr lang="en-US" sz="2800" dirty="0" smtClean="0"/>
              <a:t>Exposure to </a:t>
            </a:r>
            <a:r>
              <a:rPr lang="en-US" sz="2800" b="1" i="1" dirty="0" smtClean="0"/>
              <a:t>a sudden stress</a:t>
            </a:r>
            <a:r>
              <a:rPr lang="en-US" sz="2800" dirty="0" smtClean="0"/>
              <a:t> (infection or operation) in patients with adrenals secreting basal amount of cortisol only.</a:t>
            </a:r>
          </a:p>
          <a:p>
            <a:pPr lvl="0" algn="just">
              <a:lnSpc>
                <a:spcPct val="120000"/>
              </a:lnSpc>
              <a:buNone/>
            </a:pPr>
            <a:endParaRPr lang="en-US" sz="2800" dirty="0" smtClean="0"/>
          </a:p>
          <a:p>
            <a:pPr lvl="0" algn="just">
              <a:lnSpc>
                <a:spcPct val="120000"/>
              </a:lnSpc>
            </a:pPr>
            <a:r>
              <a:rPr lang="en-US" sz="2800" dirty="0" smtClean="0"/>
              <a:t>Direct damage of adrenal cortex by </a:t>
            </a:r>
            <a:r>
              <a:rPr lang="en-US" sz="2800" b="1" i="1" dirty="0" smtClean="0"/>
              <a:t>meningococcal septicemia.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4876800" cy="9144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ADRENAL CRISIS</a:t>
            </a:r>
            <a:endParaRPr lang="en-US" sz="4000" b="1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5715001"/>
          </a:xfrm>
        </p:spPr>
        <p:txBody>
          <a:bodyPr>
            <a:normAutofit/>
          </a:bodyPr>
          <a:lstStyle/>
          <a:p>
            <a:pPr lvl="0" algn="just">
              <a:buFont typeface="Wingdings" pitchFamily="2" charset="2"/>
              <a:buChar char="q"/>
            </a:pPr>
            <a:r>
              <a:rPr lang="en-US" sz="2800" b="1" u="sng" dirty="0" smtClean="0"/>
              <a:t>Clinical picture:</a:t>
            </a:r>
            <a:endParaRPr lang="en-US" sz="2800" dirty="0" smtClean="0"/>
          </a:p>
          <a:p>
            <a:pPr lvl="0" algn="just"/>
            <a:r>
              <a:rPr lang="en-US" sz="2800" b="1" u="sng" dirty="0" smtClean="0"/>
              <a:t>Hypo</a:t>
            </a:r>
            <a:r>
              <a:rPr lang="en-US" sz="2800" dirty="0" smtClean="0"/>
              <a:t>natremia &amp; </a:t>
            </a:r>
            <a:r>
              <a:rPr lang="en-US" sz="2800" b="1" u="sng" dirty="0" smtClean="0"/>
              <a:t>hypo</a:t>
            </a:r>
            <a:r>
              <a:rPr lang="en-US" sz="2800" dirty="0" smtClean="0"/>
              <a:t>tension.</a:t>
            </a:r>
          </a:p>
          <a:p>
            <a:pPr algn="just"/>
            <a:r>
              <a:rPr lang="en-US" sz="2800" b="1" dirty="0" smtClean="0"/>
              <a:t>Hyper</a:t>
            </a:r>
            <a:r>
              <a:rPr lang="en-US" sz="2800" dirty="0" smtClean="0"/>
              <a:t>kalaemia &amp; </a:t>
            </a:r>
            <a:r>
              <a:rPr lang="en-US" sz="2800" b="1" u="sng" dirty="0" smtClean="0"/>
              <a:t>Hypo</a:t>
            </a:r>
            <a:r>
              <a:rPr lang="en-US" sz="2800" dirty="0" smtClean="0"/>
              <a:t>glycemia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Muscular weakness.</a:t>
            </a:r>
          </a:p>
          <a:p>
            <a:pPr lvl="0" algn="just"/>
            <a:r>
              <a:rPr lang="en-US" sz="2800" dirty="0" smtClean="0"/>
              <a:t>Vomiting &amp; </a:t>
            </a:r>
            <a:r>
              <a:rPr lang="en-US" sz="2800" b="1" dirty="0" smtClean="0"/>
              <a:t>dehydration.</a:t>
            </a:r>
          </a:p>
          <a:p>
            <a:pPr lvl="0" algn="just"/>
            <a:r>
              <a:rPr lang="en-US" sz="2800" dirty="0" smtClean="0"/>
              <a:t>Oliguria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</a:t>
            </a:r>
            <a:r>
              <a:rPr lang="en-US" sz="2800" b="1" dirty="0" smtClean="0"/>
              <a:t>urea </a:t>
            </a:r>
            <a:r>
              <a:rPr lang="en-US" sz="2800" dirty="0" smtClean="0"/>
              <a:t>retention.</a:t>
            </a:r>
          </a:p>
          <a:p>
            <a:pPr lvl="0" algn="just"/>
            <a:r>
              <a:rPr lang="en-US" sz="2800" b="1" dirty="0" smtClean="0"/>
              <a:t>Shock &amp; death</a:t>
            </a:r>
          </a:p>
          <a:p>
            <a:pPr lvl="0"/>
            <a:endParaRPr lang="en-US" sz="2800" dirty="0" smtClean="0"/>
          </a:p>
          <a:p>
            <a:pPr lvl="0">
              <a:buFont typeface="Wingdings" pitchFamily="2" charset="2"/>
              <a:buChar char="q"/>
            </a:pPr>
            <a:r>
              <a:rPr lang="en-US" sz="2800" b="1" u="sng" dirty="0" smtClean="0"/>
              <a:t>Treatment:</a:t>
            </a:r>
          </a:p>
          <a:p>
            <a:pPr lvl="0"/>
            <a:r>
              <a:rPr lang="en-US" sz="2800" b="1" dirty="0" smtClean="0"/>
              <a:t>IV fluids &amp; cortisone.</a:t>
            </a:r>
          </a:p>
          <a:p>
            <a:pPr lvl="0"/>
            <a:endParaRPr lang="en-US" sz="2800" dirty="0" smtClean="0"/>
          </a:p>
          <a:p>
            <a:pPr algn="just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713</Words>
  <Application>Microsoft Office PowerPoint</Application>
  <PresentationFormat>On-screen Show (4:3)</PresentationFormat>
  <Paragraphs>142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宋体</vt:lpstr>
      <vt:lpstr>宋体</vt:lpstr>
      <vt:lpstr>Arial</vt:lpstr>
      <vt:lpstr>Arial Black</vt:lpstr>
      <vt:lpstr>Arial Narrow</vt:lpstr>
      <vt:lpstr>Calibri</vt:lpstr>
      <vt:lpstr>Tahoma</vt:lpstr>
      <vt:lpstr>Times New Roman</vt:lpstr>
      <vt:lpstr>Wingdings</vt:lpstr>
      <vt:lpstr>Office Theme</vt:lpstr>
      <vt:lpstr>1_Office Theme</vt:lpstr>
      <vt:lpstr>2_Office Theme</vt:lpstr>
      <vt:lpstr>ADRENAL GLAND DISORDERS</vt:lpstr>
      <vt:lpstr>Lecture Objectives</vt:lpstr>
      <vt:lpstr>DISORDERS OF ADRENOCORTICAL FUNCTION</vt:lpstr>
      <vt:lpstr>Pathophysiology</vt:lpstr>
      <vt:lpstr>1- CHRONIC ADRENAL INSUFFICIENCY  (=ADDISON’S DISEASE )</vt:lpstr>
      <vt:lpstr>ADDISON’S DISEASE</vt:lpstr>
      <vt:lpstr>ADDISON’S DISEASE</vt:lpstr>
      <vt:lpstr>2- ACUTE ADRENAL INSUFFICIENCY  (= ADRENAL CRISIS)</vt:lpstr>
      <vt:lpstr>ADRENAL CRISIS</vt:lpstr>
      <vt:lpstr>HYPERALDOSTERONISM</vt:lpstr>
      <vt:lpstr>  CUSHING’S SYNDROME  </vt:lpstr>
      <vt:lpstr>  CUSHING’S SYNDROME  </vt:lpstr>
      <vt:lpstr>PowerPoint Presentation</vt:lpstr>
      <vt:lpstr>PowerPoint Presentation</vt:lpstr>
      <vt:lpstr> ADRENOGENITAL SYNDROME  </vt:lpstr>
      <vt:lpstr>Hormonal interrelationships  in adrenogenital syndrome</vt:lpstr>
      <vt:lpstr>Endocrine response to stress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ADRENOCORTICAL HORMONE</dc:title>
  <dc:creator>Shaikh Mujeeb</dc:creator>
  <cp:lastModifiedBy>Sarah Eita</cp:lastModifiedBy>
  <cp:revision>101</cp:revision>
  <dcterms:created xsi:type="dcterms:W3CDTF">2013-09-23T09:45:07Z</dcterms:created>
  <dcterms:modified xsi:type="dcterms:W3CDTF">2016-01-23T23:16:27Z</dcterms:modified>
</cp:coreProperties>
</file>